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59" r:id="rId22"/>
    <p:sldId id="279" r:id="rId23"/>
    <p:sldId id="280" r:id="rId24"/>
    <p:sldId id="281" r:id="rId25"/>
    <p:sldId id="290" r:id="rId26"/>
    <p:sldId id="282" r:id="rId27"/>
    <p:sldId id="289" r:id="rId28"/>
    <p:sldId id="283" r:id="rId29"/>
    <p:sldId id="284" r:id="rId30"/>
    <p:sldId id="285" r:id="rId31"/>
    <p:sldId id="288" r:id="rId32"/>
    <p:sldId id="26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2800" dirty="0" smtClean="0"/>
              <a:t>Мұнайлы ауданы </a:t>
            </a:r>
          </a:p>
          <a:p>
            <a:pPr marL="0" indent="0" algn="ctr">
              <a:buNone/>
            </a:pPr>
            <a:r>
              <a:rPr lang="kk-KZ" sz="2800" dirty="0" smtClean="0"/>
              <a:t>«Шоғы Мұңалұлы атындағы №5 жалпы орта білім беру мектебі»</a:t>
            </a:r>
          </a:p>
          <a:p>
            <a:pPr algn="ctr"/>
            <a:endParaRPr lang="kk-KZ" sz="2800" dirty="0"/>
          </a:p>
          <a:p>
            <a:pPr marL="0" indent="0" algn="ctr">
              <a:buNone/>
            </a:pPr>
            <a:r>
              <a:rPr lang="kk-KZ" sz="2800" dirty="0"/>
              <a:t>х</a:t>
            </a:r>
            <a:r>
              <a:rPr lang="kk-KZ" sz="2800" dirty="0" smtClean="0"/>
              <a:t>имия пәні мұғалімі </a:t>
            </a:r>
          </a:p>
          <a:p>
            <a:pPr marL="0" indent="0" algn="ctr">
              <a:buNone/>
            </a:pPr>
            <a:endParaRPr lang="kk-KZ" sz="2800" dirty="0" smtClean="0"/>
          </a:p>
          <a:p>
            <a:pPr marL="0" indent="0" algn="ctr">
              <a:buNone/>
            </a:pPr>
            <a:r>
              <a:rPr lang="kk-KZ" sz="2800" dirty="0" smtClean="0"/>
              <a:t>Бекбасарова Гулбану Айбулатовна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97915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589240"/>
            <a:ext cx="4170040" cy="58296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3200" b="1" dirty="0" smtClean="0"/>
              <a:t>Химия пәнін қашықтықтан оқыту кезінде әртүрлі платформалар арқылы тиімді оқытуды пайдалану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650175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6" b="8274"/>
          <a:stretch/>
        </p:blipFill>
        <p:spPr bwMode="auto">
          <a:xfrm>
            <a:off x="611560" y="1052736"/>
            <a:ext cx="8011179" cy="4846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244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460432" cy="59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320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8092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841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83460"/>
            <a:ext cx="8424936" cy="559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3848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35292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0637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1055"/>
            <a:ext cx="8064896" cy="547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253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" y="332656"/>
            <a:ext cx="9144000" cy="5961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946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06489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197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85800"/>
            <a:ext cx="7704855" cy="5551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6388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4" b="14026"/>
          <a:stretch/>
        </p:blipFill>
        <p:spPr bwMode="auto">
          <a:xfrm>
            <a:off x="683568" y="692696"/>
            <a:ext cx="7776863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657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7" t="6240" r="17378" b="8555"/>
          <a:stretch/>
        </p:blipFill>
        <p:spPr bwMode="auto">
          <a:xfrm>
            <a:off x="323528" y="928254"/>
            <a:ext cx="7992888" cy="5237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897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85800"/>
            <a:ext cx="7776864" cy="5695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81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85800"/>
            <a:ext cx="8208911" cy="576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4399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685800"/>
            <a:ext cx="7704856" cy="576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00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064896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79266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48883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0506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85800"/>
            <a:ext cx="7704855" cy="540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9862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85800"/>
            <a:ext cx="7488831" cy="4903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6124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64" y="481012"/>
            <a:ext cx="9037836" cy="589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4473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14754"/>
            <a:ext cx="7543800" cy="3628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350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85800"/>
            <a:ext cx="8352928" cy="5191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775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496944" cy="540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9300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85800"/>
            <a:ext cx="7632848" cy="5623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9210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9" y="685800"/>
            <a:ext cx="7363022" cy="4831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88381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3" t="9234" r="6756" b="9377"/>
          <a:stretch/>
        </p:blipFill>
        <p:spPr bwMode="auto">
          <a:xfrm>
            <a:off x="971600" y="1052736"/>
            <a:ext cx="7344816" cy="5186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709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74742"/>
            <a:ext cx="7543800" cy="459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6316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8512"/>
            <a:ext cx="7543800" cy="482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7390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1" r="5954" b="11248"/>
          <a:stretch/>
        </p:blipFill>
        <p:spPr bwMode="auto">
          <a:xfrm>
            <a:off x="1077813" y="914400"/>
            <a:ext cx="7454627" cy="510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4217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56084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00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55293"/>
            <a:ext cx="8496944" cy="553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65742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86</TotalTime>
  <Words>31</Words>
  <Application>Microsoft Office PowerPoint</Application>
  <PresentationFormat>Экран (4:3)</PresentationFormat>
  <Paragraphs>7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Gulbanu</dc:creator>
  <cp:lastModifiedBy>Аксауле</cp:lastModifiedBy>
  <cp:revision>9</cp:revision>
  <dcterms:created xsi:type="dcterms:W3CDTF">2020-08-13T06:32:01Z</dcterms:created>
  <dcterms:modified xsi:type="dcterms:W3CDTF">2020-08-18T09:36:58Z</dcterms:modified>
</cp:coreProperties>
</file>