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7" r:id="rId1"/>
    <p:sldMasterId id="2147483812" r:id="rId2"/>
  </p:sldMasterIdLst>
  <p:sldIdLst>
    <p:sldId id="256" r:id="rId3"/>
    <p:sldId id="271" r:id="rId4"/>
    <p:sldId id="272" r:id="rId5"/>
    <p:sldId id="273" r:id="rId6"/>
    <p:sldId id="270" r:id="rId7"/>
    <p:sldId id="274" r:id="rId8"/>
    <p:sldId id="276" r:id="rId9"/>
    <p:sldId id="277" r:id="rId10"/>
    <p:sldId id="275" r:id="rId11"/>
    <p:sldId id="278" r:id="rId12"/>
    <p:sldId id="27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0160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194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5895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512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609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8110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363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46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161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845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1634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8617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787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79399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0226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91697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16540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55584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1424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672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6625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848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520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1034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4130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8996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4045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1285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55442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8896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03206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3951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0862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329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120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  <p:sldLayoutId id="2147483791" r:id="rId14"/>
    <p:sldLayoutId id="2147483792" r:id="rId15"/>
    <p:sldLayoutId id="2147483793" r:id="rId16"/>
    <p:sldLayoutId id="214748379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8A87A34-81AB-432B-8DAE-1953F412C126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8393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teams.microsoft.com/downloads" TargetMode="External"/><Relationship Id="rId7" Type="http://schemas.openxmlformats.org/officeDocument/2006/relationships/image" Target="../media/image8.png"/><Relationship Id="rId2" Type="http://schemas.openxmlformats.org/officeDocument/2006/relationships/hyperlink" Target="https://office365.urfu.ru/" TargetMode="External"/><Relationship Id="rId1" Type="http://schemas.openxmlformats.org/officeDocument/2006/relationships/slideLayout" Target="../slideLayouts/slideLayout19.xml"/><Relationship Id="rId6" Type="http://schemas.microsoft.com/office/2007/relationships/hdphoto" Target="../media/hdphoto1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9.xml"/><Relationship Id="rId6" Type="http://schemas.microsoft.com/office/2007/relationships/hdphoto" Target="../media/hdphoto3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4.wdp"/><Relationship Id="rId7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8.png"/><Relationship Id="rId5" Type="http://schemas.microsoft.com/office/2007/relationships/hdphoto" Target="../media/hdphoto5.wdp"/><Relationship Id="rId10" Type="http://schemas.microsoft.com/office/2007/relationships/hdphoto" Target="../media/hdphoto6.wdp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Relationship Id="rId6" Type="http://schemas.microsoft.com/office/2007/relationships/hdphoto" Target="../media/hdphoto8.wdp"/><Relationship Id="rId5" Type="http://schemas.openxmlformats.org/officeDocument/2006/relationships/image" Target="../media/image24.png"/><Relationship Id="rId4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8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108855" y="5666769"/>
            <a:ext cx="4297725" cy="846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kk-KZ" sz="2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ғылшын</a:t>
            </a:r>
            <a:r>
              <a:rPr lang="kk-KZ" sz="24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тілі пәні мұғалімі:</a:t>
            </a:r>
            <a:endParaRPr lang="en-US" sz="2400" b="1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sz="2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Қарат</a:t>
            </a:r>
            <a:r>
              <a:rPr lang="kk-KZ" sz="2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урее</a:t>
            </a:r>
            <a:r>
              <a:rPr lang="kk-KZ" sz="25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Ардақ</a:t>
            </a:r>
            <a:endParaRPr lang="ru-RU" sz="25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56861" t="12054" r="4586" b="37768"/>
          <a:stretch/>
        </p:blipFill>
        <p:spPr>
          <a:xfrm>
            <a:off x="2554513" y="1540168"/>
            <a:ext cx="7091438" cy="4009665"/>
          </a:xfrm>
          <a:prstGeom prst="rect">
            <a:avLst/>
          </a:prstGeom>
        </p:spPr>
      </p:pic>
      <p:cxnSp>
        <p:nvCxnSpPr>
          <p:cNvPr id="8" name="Соединительная линия уступом 7"/>
          <p:cNvCxnSpPr/>
          <p:nvPr/>
        </p:nvCxnSpPr>
        <p:spPr>
          <a:xfrm>
            <a:off x="4990011" y="2403566"/>
            <a:ext cx="914400" cy="91440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67" y="2635909"/>
            <a:ext cx="1404044" cy="13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990" y="2693936"/>
            <a:ext cx="1341665" cy="124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193164" y="170474"/>
            <a:ext cx="75919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spc="50" dirty="0" smtClean="0">
                <a:ln w="9525" cmpd="sng">
                  <a:solidFill>
                    <a:srgbClr val="0000CC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Microsoft Teams </a:t>
            </a:r>
            <a:r>
              <a:rPr lang="kk-KZ" sz="4000" b="1" spc="50" dirty="0" smtClean="0">
                <a:ln w="9525" cmpd="sng">
                  <a:solidFill>
                    <a:srgbClr val="0000CC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бағдарламасы</a:t>
            </a:r>
            <a:r>
              <a:rPr lang="en-US" sz="4000" b="1" spc="50" dirty="0" smtClean="0">
                <a:ln w="9525" cmpd="sng">
                  <a:solidFill>
                    <a:srgbClr val="0000CC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spc="50" dirty="0">
              <a:ln w="9525" cmpd="sng">
                <a:solidFill>
                  <a:srgbClr val="0000CC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53151" y="773917"/>
            <a:ext cx="5702523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Оқытушыға </a:t>
            </a:r>
            <a:r>
              <a:rPr lang="kk-KZ" sz="3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 нұсқаулық</a:t>
            </a:r>
            <a:endParaRPr lang="ru-RU" sz="3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40856" t="24697" r="34849" b="41835"/>
          <a:stretch/>
        </p:blipFill>
        <p:spPr>
          <a:xfrm>
            <a:off x="2554513" y="4488276"/>
            <a:ext cx="1265648" cy="98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6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34" y="50786"/>
            <a:ext cx="1404044" cy="13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171700" y="2096608"/>
            <a:ext cx="9156291" cy="79186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</a:t>
            </a:r>
            <a:r>
              <a:rPr lang="kk-KZ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бағдарламасында жұмыс жасау</a:t>
            </a:r>
            <a:endParaRPr lang="ru-RU" sz="28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379840" y="2897175"/>
            <a:ext cx="5533102" cy="7918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k-KZ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 команда/топ құру</a:t>
            </a:r>
            <a:endParaRPr lang="ru-RU" sz="28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379840" y="3584227"/>
            <a:ext cx="6740013" cy="7918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k-KZ" sz="2800" b="1" u="sng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Оқушыларға </a:t>
            </a:r>
            <a:r>
              <a:rPr lang="kk-KZ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 жіберу </a:t>
            </a:r>
            <a:endParaRPr lang="ru-RU" sz="28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365094" y="4263638"/>
            <a:ext cx="9230031" cy="7918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k-KZ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Топта хабарлама алмасу</a:t>
            </a:r>
            <a:endParaRPr lang="ru-RU" sz="28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379840" y="4943049"/>
            <a:ext cx="8192728" cy="7918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k-KZ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 арқылы телефон шалу</a:t>
            </a:r>
            <a:endParaRPr lang="ru-RU" sz="28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l="7229" t="20262" r="36322" b="23085"/>
          <a:stretch/>
        </p:blipFill>
        <p:spPr>
          <a:xfrm>
            <a:off x="209322" y="4710076"/>
            <a:ext cx="3170518" cy="1788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3365094" y="1514750"/>
            <a:ext cx="9156291" cy="79186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Microsoft Teams </a:t>
            </a:r>
            <a:r>
              <a:rPr lang="kk-KZ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бұл- </a:t>
            </a:r>
            <a:endParaRPr lang="ru-RU" sz="28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5685" y="158345"/>
            <a:ext cx="5861412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Мұғалімдерге арналған нұсқаулық</a:t>
            </a:r>
            <a:endParaRPr lang="ru-RU" sz="3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45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767730" y="209387"/>
            <a:ext cx="45090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Microsoft Teams  </a:t>
            </a:r>
            <a:r>
              <a:rPr lang="kk-KZ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бұл -</a:t>
            </a:r>
            <a:endParaRPr lang="ru-RU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1231991"/>
            <a:ext cx="11142617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kk-KZ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Microsoft Teams  </a:t>
            </a:r>
            <a:r>
              <a:rPr lang="kk-KZ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сервисі, </a:t>
            </a:r>
            <a:r>
              <a:rPr lang="en-U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Office365 </a:t>
            </a:r>
            <a:r>
              <a:rPr lang="kk-KZ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платформасының бір бөлігі болып табылады. Бұл бағдарлама оқытушылар мен оқушылардың арасында бірлесіп жұмыс жасауға, онлайн сабақты ұйымдастыруға</a:t>
            </a:r>
            <a:r>
              <a:rPr lang="kk-KZ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 сервис. </a:t>
            </a:r>
          </a:p>
          <a:p>
            <a:r>
              <a:rPr lang="kk-KZ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kk-KZ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Бұл бағдарлама қашықтықтан оқытуды жан-жақты ұйымдастыруға мүмкіндік береді.  </a:t>
            </a:r>
          </a:p>
          <a:p>
            <a:endParaRPr lang="ru-RU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1805" t="5699" r="3218" b="24449"/>
          <a:stretch/>
        </p:blipFill>
        <p:spPr>
          <a:xfrm>
            <a:off x="2772697" y="2993923"/>
            <a:ext cx="6695768" cy="3406877"/>
          </a:xfrm>
          <a:prstGeom prst="rect">
            <a:avLst/>
          </a:prstGeom>
        </p:spPr>
      </p:pic>
      <p:pic>
        <p:nvPicPr>
          <p:cNvPr id="9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34" y="50786"/>
            <a:ext cx="1404044" cy="13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62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chemeClr val="tx1">
                <a:lumMod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49838" y="0"/>
            <a:ext cx="55047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</a:t>
            </a:r>
            <a:r>
              <a:rPr lang="kk-KZ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бағдарламасында жұмыс жасау</a:t>
            </a:r>
            <a:endParaRPr lang="ru-RU" sz="24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7048" y="449226"/>
            <a:ext cx="10557698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200" cap="none" spc="0" dirty="0" smtClean="0">
                <a:ln w="0"/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</a:t>
            </a:r>
            <a:r>
              <a:rPr lang="en-US" sz="2200" dirty="0" smtClean="0">
                <a:ln w="0"/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2"/>
              </a:rPr>
              <a:t>//office365.urfu.ru</a:t>
            </a:r>
            <a:r>
              <a:rPr lang="en-US" sz="2200" dirty="0" smtClean="0">
                <a:ln w="0"/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сілтемесіне кіру арқылы </a:t>
            </a:r>
            <a:r>
              <a:rPr lang="en-US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Microsoft Office </a:t>
            </a:r>
            <a:r>
              <a:rPr lang="en-US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365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сервисіне</a:t>
            </a:r>
          </a:p>
          <a:p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және өзіңіздің жеке поштаңыз арқылы т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іркеліңіз.</a:t>
            </a:r>
            <a:r>
              <a:rPr lang="en-US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>
              <a:buAutoNum type="arabicPeriod" startAt="2"/>
            </a:pP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Компьютеріңізге тегін </a:t>
            </a:r>
            <a:r>
              <a:rPr lang="en-US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teams 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қосымшасын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3"/>
              </a:rPr>
              <a:t>	</a:t>
            </a:r>
            <a:r>
              <a:rPr lang="en-US" sz="2200" dirty="0" smtClean="0">
                <a:ln w="0"/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3"/>
              </a:rPr>
              <a:t>http://teams.Microsoft.com/downloads</a:t>
            </a:r>
            <a:endParaRPr lang="kk-KZ" sz="2200" dirty="0" smtClean="0">
              <a:ln w="0"/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	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сайтынан жүктеңіз.</a:t>
            </a:r>
          </a:p>
          <a:p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3. </a:t>
            </a:r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Қосылу әдетте 36 сағат алады. Содан кейін жұмыс жасауға кірісуге болады.</a:t>
            </a:r>
            <a:endParaRPr lang="ru-RU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25738" t="29018" r="17538" b="25625"/>
          <a:stretch/>
        </p:blipFill>
        <p:spPr>
          <a:xfrm>
            <a:off x="2075743" y="2237196"/>
            <a:ext cx="5496670" cy="282262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821813" y="2815973"/>
            <a:ext cx="1441254" cy="27699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1200" b="1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Сілтемеге кіріңіз</a:t>
            </a:r>
            <a:endParaRPr lang="ru-RU" sz="1200" b="1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84005" y="2738392"/>
            <a:ext cx="1427957" cy="27699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1200" b="1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36 сағаттан кейін</a:t>
            </a:r>
            <a:endParaRPr lang="ru-RU" sz="1200" b="1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84004" y="3013156"/>
            <a:ext cx="1427957" cy="4616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1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Жұмысқа кірісуге болады</a:t>
            </a:r>
            <a:endParaRPr lang="ru-RU" sz="1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80270" y="4249684"/>
            <a:ext cx="1135627" cy="27699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1200" b="1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Басыңыз</a:t>
            </a:r>
            <a:endParaRPr lang="ru-RU" sz="1200" b="1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95481" y="2224056"/>
            <a:ext cx="5153878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Office365 </a:t>
            </a:r>
            <a:r>
              <a:rPr lang="kk-KZ" sz="2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қалай қосу керек?</a:t>
            </a:r>
            <a:endParaRPr lang="ru-RU" sz="2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1224" y="5038784"/>
            <a:ext cx="767742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 startAt="4"/>
            </a:pP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жасау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алдымен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қосымшасын</a:t>
            </a:r>
            <a:endParaRPr lang="ru-RU" sz="2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браузермен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жасағанда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қолжетімді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тізімнің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ішінен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бағдарламасын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таңдаңыз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	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office365.urfu.ru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бетіндегі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Қызметті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пайдалануға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өтіңіз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батырмасын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басыңыз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saturation sat="200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41554" t="31613" r="20825" b="36879"/>
          <a:stretch/>
        </p:blipFill>
        <p:spPr>
          <a:xfrm>
            <a:off x="7828646" y="4602909"/>
            <a:ext cx="4448236" cy="2078577"/>
          </a:xfrm>
          <a:prstGeom prst="rect">
            <a:avLst/>
          </a:prstGeom>
        </p:spPr>
      </p:pic>
      <p:pic>
        <p:nvPicPr>
          <p:cNvPr id="18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34" y="50786"/>
            <a:ext cx="1404044" cy="13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85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4000">
              <a:schemeClr val="tx1"/>
            </a:gs>
            <a:gs pos="75740">
              <a:schemeClr val="bg2">
                <a:shade val="96000"/>
                <a:satMod val="120000"/>
                <a:lumMod val="90000"/>
              </a:schemeClr>
            </a:gs>
            <a:gs pos="89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3439" t="23720" r="20200" b="53222"/>
          <a:stretch/>
        </p:blipFill>
        <p:spPr>
          <a:xfrm>
            <a:off x="6597202" y="1356873"/>
            <a:ext cx="4881715" cy="13721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320823" y="66867"/>
            <a:ext cx="36161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 команда/топ құру</a:t>
            </a:r>
            <a:endParaRPr lang="ru-RU" sz="24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4742" y="538454"/>
            <a:ext cx="7007942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r>
              <a:rPr lang="en-US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арқылы онлайн сабақ жүргізі үшін алдымен </a:t>
            </a:r>
            <a:r>
              <a:rPr lang="kk-KZ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 (команда) 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құру қажет.</a:t>
            </a:r>
          </a:p>
          <a:p>
            <a:pPr marL="914400" lvl="1" indent="-457200">
              <a:buFont typeface="+mj-lt"/>
              <a:buAutoNum type="arabicPeriod"/>
            </a:pP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«Команда» бөліміне өтіңіз. </a:t>
            </a:r>
          </a:p>
          <a:p>
            <a:pPr marL="914400" lvl="1" indent="-457200">
              <a:buFont typeface="+mj-lt"/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«Жаңа топ (команда) құру немесе қосылу  батырмасын шертіңіз.</a:t>
            </a:r>
          </a:p>
          <a:p>
            <a:pPr marL="914400" lvl="1" indent="-457200">
              <a:buFont typeface="+mj-lt"/>
              <a:buAutoNum type="arabicPeriod"/>
            </a:pPr>
            <a:endParaRPr lang="kk-KZ" sz="2200" cap="none" spc="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«Жаңа топ» құру батырмасын басыңыз.</a:t>
            </a:r>
          </a:p>
          <a:p>
            <a:pPr marL="914400" lvl="1" indent="-457200">
              <a:buFont typeface="+mj-lt"/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endParaRPr lang="kk-KZ" sz="2200" cap="none" spc="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endParaRPr lang="kk-KZ" sz="2200" cap="none" spc="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endParaRPr lang="kk-KZ" sz="2200" cap="none" spc="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 түрін(тип) таңдаңыз. Оқытушылар сабақ өту мақсатында ең ыңғайлы </a:t>
            </a:r>
            <a:r>
              <a:rPr lang="kk-KZ" sz="2200" u="sng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Сынып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түрі сәйкес келеді</a:t>
            </a:r>
            <a:endParaRPr lang="ru-RU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33212" t="50608" r="20654" b="17946"/>
          <a:stretch/>
        </p:blipFill>
        <p:spPr>
          <a:xfrm>
            <a:off x="1409393" y="2964677"/>
            <a:ext cx="4837471" cy="185378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0171" t="37050" r="23305" b="24723"/>
          <a:stretch/>
        </p:blipFill>
        <p:spPr>
          <a:xfrm>
            <a:off x="7512801" y="4691522"/>
            <a:ext cx="4457017" cy="2058975"/>
          </a:xfrm>
          <a:prstGeom prst="rect">
            <a:avLst/>
          </a:prstGeom>
        </p:spPr>
      </p:pic>
      <p:pic>
        <p:nvPicPr>
          <p:cNvPr id="12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34" y="50786"/>
            <a:ext cx="1404044" cy="13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3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6000">
              <a:schemeClr val="tx1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1965" t="23690" r="22241" b="26109"/>
          <a:stretch/>
        </p:blipFill>
        <p:spPr>
          <a:xfrm>
            <a:off x="866793" y="705936"/>
            <a:ext cx="3672348" cy="227318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220" y="303589"/>
            <a:ext cx="11927935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Топқа атау беріңіз және топтың құрылу мақсатын көрсетіңіз.</a:t>
            </a:r>
          </a:p>
          <a:p>
            <a:endParaRPr lang="kk-KZ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8"/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7. Топтағы басқа оқушыларды </a:t>
            </a:r>
          </a:p>
          <a:p>
            <a:pPr lvl="8"/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		</a:t>
            </a:r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енгізіп шығыңыз.</a:t>
            </a:r>
          </a:p>
          <a:p>
            <a:endParaRPr lang="kk-KZ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Топқа қосылатын оқушыларды тіркеңіз.</a:t>
            </a: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(Оқушының аты-жөнін енгізіңіз)</a:t>
            </a:r>
          </a:p>
          <a:p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8. Барлық оқушыларды енгізіп болғасын,                    </a:t>
            </a:r>
            <a:r>
              <a:rPr lang="kk-KZ" sz="2200" b="1" dirty="0" smtClean="0">
                <a:ln w="0"/>
                <a:solidFill>
                  <a:srgbClr val="0099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kk-KZ" sz="2200" b="1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«Жабу»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батырсасын басыңыз.</a:t>
            </a:r>
          </a:p>
          <a:p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9899" t="24698" r="23173" b="22682"/>
          <a:stretch/>
        </p:blipFill>
        <p:spPr>
          <a:xfrm>
            <a:off x="866793" y="3772529"/>
            <a:ext cx="3635596" cy="2292007"/>
          </a:xfrm>
          <a:prstGeom prst="rect">
            <a:avLst/>
          </a:prstGeom>
        </p:spPr>
      </p:pic>
      <p:pic>
        <p:nvPicPr>
          <p:cNvPr id="7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1273" y="50787"/>
            <a:ext cx="1166204" cy="108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/>
          <a:srcRect l="70833" t="41230" r="5615" b="24093"/>
          <a:stretch/>
        </p:blipFill>
        <p:spPr>
          <a:xfrm>
            <a:off x="4708129" y="1270613"/>
            <a:ext cx="2295438" cy="1900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/>
          <a:srcRect l="29899" t="16028" r="23740" b="31149"/>
          <a:stretch/>
        </p:blipFill>
        <p:spPr>
          <a:xfrm>
            <a:off x="7209307" y="1645287"/>
            <a:ext cx="3813127" cy="23957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0466" t="24899" r="23494" b="23085"/>
          <a:stretch/>
        </p:blipFill>
        <p:spPr>
          <a:xfrm>
            <a:off x="7209307" y="4672182"/>
            <a:ext cx="3763493" cy="21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10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7000">
              <a:schemeClr val="tx1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63540" y="132425"/>
            <a:ext cx="4280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Оқушаларға</a:t>
            </a:r>
            <a:r>
              <a:rPr lang="kk-KZ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 жіберу </a:t>
            </a:r>
            <a:endParaRPr lang="ru-RU" sz="24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8404" y="594090"/>
            <a:ext cx="11922056" cy="449353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-да мұғалімнің дайындаған оқу-әдістемелік материалдарына </a:t>
            </a:r>
            <a:r>
              <a:rPr lang="kk-KZ" sz="2200" b="1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 (команда)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бөлімінде келесі схема бойынша қол жетімді:</a:t>
            </a: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Тізімнің ішінен ө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зіңізге қажетті топты таңдаңыз.</a:t>
            </a:r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3</a:t>
            </a:r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«Оқу материалы» бөліміне өтіңіз.</a:t>
            </a:r>
            <a:endParaRPr lang="kk-KZ" sz="2200" cap="none" spc="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cap="none" spc="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200" cap="none" spc="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 «Оқу материалын жіберу» батырмасын басыңыз.               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«Құру» батырмасын басу арқылы                            .                                                                                                          өзіңізге қажетті лекция және                                                                                                    .                                                                                                         практикалық тапсырманы                                       .                                                         </a:t>
            </a:r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файлға сақтаңыз. </a:t>
            </a:r>
            <a:endParaRPr lang="ru-RU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30037" t="23488" r="23351" b="39617"/>
          <a:stretch/>
        </p:blipFill>
        <p:spPr>
          <a:xfrm>
            <a:off x="336755" y="1666571"/>
            <a:ext cx="4574458" cy="18435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0239" t="25907" r="23514" b="37198"/>
          <a:stretch/>
        </p:blipFill>
        <p:spPr>
          <a:xfrm>
            <a:off x="218404" y="4069134"/>
            <a:ext cx="4574458" cy="23703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0126" t="47278" r="23760" b="26714"/>
          <a:stretch/>
        </p:blipFill>
        <p:spPr>
          <a:xfrm>
            <a:off x="7680684" y="1619323"/>
            <a:ext cx="4209861" cy="189079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l="30126" t="38134" r="23601" b="32359"/>
          <a:stretch/>
        </p:blipFill>
        <p:spPr>
          <a:xfrm>
            <a:off x="7543879" y="5033606"/>
            <a:ext cx="4209861" cy="2158510"/>
          </a:xfrm>
          <a:prstGeom prst="rect">
            <a:avLst/>
          </a:prstGeom>
        </p:spPr>
      </p:pic>
      <p:pic>
        <p:nvPicPr>
          <p:cNvPr id="12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8364" y="50787"/>
            <a:ext cx="849113" cy="789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79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9000">
              <a:schemeClr val="tx1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01510" y="50786"/>
            <a:ext cx="40734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k-KZ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Топта хабарлама алмасу</a:t>
            </a:r>
            <a:endParaRPr lang="ru-RU" sz="24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7884" t="32963" r="25301" b="25302"/>
          <a:stretch/>
        </p:blipFill>
        <p:spPr>
          <a:xfrm>
            <a:off x="7960190" y="2285559"/>
            <a:ext cx="3854746" cy="193204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54740" y="496979"/>
            <a:ext cx="8438537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r>
              <a:rPr lang="kk-KZ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 күнделікі </a:t>
            </a:r>
            <a:r>
              <a:rPr lang="kk-KZ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Топпен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(команда) хабарлама алмасуға мүмкіндік береді. </a:t>
            </a:r>
          </a:p>
          <a:p>
            <a:pPr marL="457200" indent="-457200"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Хабарлама алмасу терезесіне хат жазыңыз және </a:t>
            </a:r>
            <a:r>
              <a:rPr lang="en-US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батырмасын шертіңіз.</a:t>
            </a:r>
          </a:p>
          <a:p>
            <a:pPr marL="457200" indent="-457200"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Хабарлама к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омпьютердің басты бетіне көрініп және топтағы барлық оқушылар оқи алады. </a:t>
            </a:r>
          </a:p>
          <a:p>
            <a:pPr marL="457200" indent="-457200"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Барлық оқушылар чатта хабар алмаса алады.</a:t>
            </a:r>
          </a:p>
          <a:p>
            <a:pPr marL="457200" indent="-457200"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Хабарламаны жою үшін экрандағы үш нүктені басыңыз.</a:t>
            </a:r>
          </a:p>
          <a:p>
            <a:pPr marL="457200" indent="-457200">
              <a:buAutoNum type="arabicPeriod"/>
            </a:pP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ru-RU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9665" t="28994" r="23521" b="44796"/>
          <a:stretch/>
        </p:blipFill>
        <p:spPr>
          <a:xfrm>
            <a:off x="1283849" y="3007517"/>
            <a:ext cx="6091084" cy="19172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30125" t="28418" r="22834" b="54872"/>
          <a:stretch/>
        </p:blipFill>
        <p:spPr>
          <a:xfrm>
            <a:off x="1283849" y="5395008"/>
            <a:ext cx="6120581" cy="1222341"/>
          </a:xfrm>
          <a:prstGeom prst="rect">
            <a:avLst/>
          </a:prstGeom>
        </p:spPr>
      </p:pic>
      <p:pic>
        <p:nvPicPr>
          <p:cNvPr id="9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34" y="50786"/>
            <a:ext cx="1404044" cy="13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80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1000">
              <a:schemeClr val="tx1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87968" y="0"/>
            <a:ext cx="47522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k-KZ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 арқылы телефон шалу</a:t>
            </a:r>
            <a:endParaRPr lang="ru-RU" sz="24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8404" y="594090"/>
            <a:ext cx="11922056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r>
              <a:rPr lang="kk-KZ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-тің 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бұл қызметі әр түрлі іс-шараларды өткізуге мүмкіндік береді. </a:t>
            </a:r>
          </a:p>
          <a:p>
            <a:pPr marL="457200" indent="-457200"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Егер сіз </a:t>
            </a:r>
            <a:r>
              <a:rPr lang="en-US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арқылы қоңырау шалғыңыз келсе, «Қоңырау шалу» </a:t>
            </a: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сосын кімге қоңырау шаласыз, есімін енгізіңіз.</a:t>
            </a:r>
            <a:r>
              <a:rPr lang="kk-KZ" sz="2200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Содан кейін</a:t>
            </a: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«Голосовой звонок» батырмасын басыңыз. </a:t>
            </a:r>
          </a:p>
          <a:p>
            <a:endParaRPr lang="kk-KZ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«Быстрый набор» батырмасын шертіп, қажетті номерді қосыңыз.</a:t>
            </a:r>
            <a:endParaRPr lang="ru-RU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2934" t="13407" r="35986" b="12601"/>
          <a:stretch/>
        </p:blipFill>
        <p:spPr>
          <a:xfrm>
            <a:off x="8445734" y="1349365"/>
            <a:ext cx="2869722" cy="55086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32205" t="54335" r="25855" b="19727"/>
          <a:stretch/>
        </p:blipFill>
        <p:spPr>
          <a:xfrm>
            <a:off x="988141" y="2850173"/>
            <a:ext cx="6168632" cy="2661765"/>
          </a:xfrm>
          <a:prstGeom prst="rect">
            <a:avLst/>
          </a:prstGeom>
        </p:spPr>
      </p:pic>
      <p:pic>
        <p:nvPicPr>
          <p:cNvPr id="10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34" y="50786"/>
            <a:ext cx="1404044" cy="13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5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2000">
              <a:schemeClr val="tx1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63540" y="132425"/>
            <a:ext cx="3689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Жиналыс/вебинар өткізу</a:t>
            </a:r>
            <a:endParaRPr lang="ru-RU" sz="24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4740" y="496979"/>
            <a:ext cx="9205454" cy="517064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Microsoft Teams</a:t>
            </a:r>
            <a:r>
              <a:rPr lang="kk-KZ" sz="2200" b="1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cap="none" spc="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 вебинар, бейне-лекция немесе онлайн практикалық семинарлар өткізуге мүмкіндік береді. </a:t>
            </a:r>
          </a:p>
          <a:p>
            <a:pPr marL="457200" indent="-457200"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 команданы таңдаңыз және төмендегі «Жиналысты бастау» батырмасын басыңыз.</a:t>
            </a:r>
          </a:p>
          <a:p>
            <a:pPr marL="457200" indent="-457200"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kk-KZ" sz="2200" dirty="0" smtClean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Жиналыс тақырыбын жазып,</a:t>
            </a:r>
          </a:p>
          <a:p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b="1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«Жиналысты жоспарлау» </a:t>
            </a:r>
          </a:p>
          <a:p>
            <a:r>
              <a:rPr lang="kk-KZ" sz="2200" b="1" dirty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b="1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200" dirty="0" smtClean="0">
                <a:ln w="0"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батырмасын шертіңіз.</a:t>
            </a:r>
          </a:p>
          <a:p>
            <a:pPr marL="457200" indent="-457200">
              <a:buAutoNum type="arabicPeriod"/>
            </a:pPr>
            <a:endParaRPr lang="ru-RU" sz="2200" cap="none" spc="0" dirty="0">
              <a:ln w="0"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32619" t="18044" r="25554" b="35585"/>
          <a:stretch/>
        </p:blipFill>
        <p:spPr>
          <a:xfrm>
            <a:off x="575187" y="1976285"/>
            <a:ext cx="3421626" cy="21327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32052" t="28029" r="25554" b="36286"/>
          <a:stretch/>
        </p:blipFill>
        <p:spPr>
          <a:xfrm>
            <a:off x="5057467" y="4109007"/>
            <a:ext cx="5515897" cy="2610465"/>
          </a:xfrm>
          <a:prstGeom prst="rect">
            <a:avLst/>
          </a:prstGeom>
        </p:spPr>
      </p:pic>
      <p:pic>
        <p:nvPicPr>
          <p:cNvPr id="9" name="Picture 2" descr="Microsoft Office Teams (2018–present)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434" y="50786"/>
            <a:ext cx="1404044" cy="13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2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8617" y="143029"/>
            <a:ext cx="106837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Microsoft Teams бағдарламасына  төмендегідей свод талдау бергім  келеді.</a:t>
            </a:r>
            <a:endParaRPr lang="ru-RU" sz="24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700638"/>
              </p:ext>
            </p:extLst>
          </p:nvPr>
        </p:nvGraphicFramePr>
        <p:xfrm>
          <a:off x="154366" y="723900"/>
          <a:ext cx="11747581" cy="5808726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6927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195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55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Тиімді жағы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indent="-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Бірнеше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платоформа  рөлін атқарады. </a:t>
                      </a:r>
                      <a:endParaRPr lang="kk-KZ" sz="1600" b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whatsapp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youtube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mail.ru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т.б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en-US" sz="1600" b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Тапсырмалар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аудио және видеожазбалар, тесттер, презентациялар т.б  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жүктеуге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болады;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тапсырманы орындағаннан  кейін  кері байланыс бере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алады;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Сынып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чатын ашып, әрбір оқушының  жеке  жазба дәптері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құрылады;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AutoNum type="arabicPeriod" startAt="5"/>
                      </a:pP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Презентация 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Microsoft Teams платформасының ең тиімді бөлігі. </a:t>
                      </a:r>
                      <a:endParaRPr lang="en-US" sz="1600" b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Себебі 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презентация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осы бағдарламадан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шықпай–ақ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орындауға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болады;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Microsoft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Teams платформасындағы күнтізбе бөліміне  күнтізбелік жоспалар мен сабақ  уақыты  енгізіледі, сабақ  оқушы мен оқытушы  үшін бірдей мезгілде басталады.</a:t>
                      </a:r>
                      <a:endParaRPr lang="ru-RU" sz="1600" b="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Тиімсіз жағы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Ауылдық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 шалғай орналасқан елді мекендерде интернет  желісінің нашар болуы;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Кейбір педагог кадрлардың бұл бағдарламаны  жете түсінбеуі және практикада  қолдана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алмауы;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Әлеуметтік жағдайы төмен отбасы балаларында ұялы телефонның немесе  дербес компьютер/ноутбуктердің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болмауы.</a:t>
                      </a:r>
                      <a:endParaRPr lang="ru-RU" sz="1600" b="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855" marR="3685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04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 қатерлер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Интернет 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желісі  арқылы бұл бағдарламаны қолдану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барысында, оқушылардың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жеке  компьютерлері мен ұялы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телефондарына</a:t>
                      </a:r>
                      <a:r>
                        <a:rPr lang="kk-KZ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вирустық бағдарламалардың</a:t>
                      </a:r>
                      <a:r>
                        <a:rPr lang="kk-KZ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енуі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endParaRPr lang="ru-RU" sz="1600" b="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5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Мүмкіндігі</a:t>
                      </a:r>
                      <a:endParaRPr lang="ru-RU" sz="15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Бір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мезетте барлық оқушының тапсырманы орындап,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өзін-өзі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бағалауы арқылы сабақ мақсатына жетуі,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тапсырманы</a:t>
                      </a:r>
                      <a:r>
                        <a:rPr lang="kk-KZ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бір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мезетте орындап, нақты уақыт аралығында кері байланыс беру арқылы нәтижеге қол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жеткізуі;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Microsoft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Teams бағдарламасының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қолдану </a:t>
                      </a:r>
                      <a:r>
                        <a:rPr lang="kk-KZ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аясының  </a:t>
                      </a:r>
                      <a:r>
                        <a:rPr lang="kk-KZ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кеңдігі.</a:t>
                      </a:r>
                      <a:endParaRPr lang="ru-RU" sz="1600" b="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855" marR="3685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9973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437</TotalTime>
  <Words>719</Words>
  <Application>Microsoft Office PowerPoint</Application>
  <PresentationFormat>Широкоэкранный</PresentationFormat>
  <Paragraphs>119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Calibri</vt:lpstr>
      <vt:lpstr>Century Gothic</vt:lpstr>
      <vt:lpstr>Garamond</vt:lpstr>
      <vt:lpstr>Times New Roman</vt:lpstr>
      <vt:lpstr>Wingdings</vt:lpstr>
      <vt:lpstr>Wingdings 3</vt:lpstr>
      <vt:lpstr>Натуральные материалы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Нурлан</dc:creator>
  <cp:lastModifiedBy>Нурлан</cp:lastModifiedBy>
  <cp:revision>35</cp:revision>
  <dcterms:created xsi:type="dcterms:W3CDTF">2020-08-11T16:46:47Z</dcterms:created>
  <dcterms:modified xsi:type="dcterms:W3CDTF">2020-08-17T06:52:12Z</dcterms:modified>
</cp:coreProperties>
</file>