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0" r:id="rId6"/>
    <p:sldId id="266" r:id="rId7"/>
    <p:sldId id="267" r:id="rId8"/>
    <p:sldId id="261" r:id="rId9"/>
    <p:sldId id="263" r:id="rId10"/>
    <p:sldId id="264" r:id="rId11"/>
    <p:sldId id="268" r:id="rId12"/>
    <p:sldId id="271" r:id="rId13"/>
    <p:sldId id="272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123" d="100"/>
          <a:sy n="123" d="100"/>
        </p:scale>
        <p:origin x="-10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860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3751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57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01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145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177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34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119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207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52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275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D40B7-ECD7-4D8E-AA5D-4054D4D54F20}" type="datetimeFigureOut">
              <a:rPr lang="ru-RU" smtClean="0"/>
              <a:t>21.08.2020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46BE7-BAAE-4ADB-AA3E-EBE9C0C2B5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314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4.png"/><Relationship Id="rId5" Type="http://schemas.openxmlformats.org/officeDocument/2006/relationships/image" Target="../media/image13.emf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91886" y="496388"/>
            <a:ext cx="11038113" cy="505532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Мұнайлы ауданы</a:t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«№11 жалпы білім беру орта мектебі» КММ</a:t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Тақырыбы: «Анимация.Қозғалатын элементтер»</a:t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6-сынып    Визуалды өнер бөлімі</a:t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kk-KZ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Көркем еңбек пәні мұғалімі: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Альмуратова Дина Оспановна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i="1" dirty="0"/>
          </a:p>
        </p:txBody>
      </p:sp>
    </p:spTree>
    <p:extLst>
      <p:ext uri="{BB962C8B-B14F-4D97-AF65-F5344CB8AC3E}">
        <p14:creationId xmlns:p14="http://schemas.microsoft.com/office/powerpoint/2010/main" val="311281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1"/>
    </mc:Choice>
    <mc:Fallback xmlns="">
      <p:transition spd="slow" advTm="1064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679263" y="613954"/>
            <a:ext cx="11051177" cy="5577840"/>
          </a:xfrm>
        </p:spPr>
        <p:txBody>
          <a:bodyPr>
            <a:noAutofit/>
          </a:bodyPr>
          <a:lstStyle/>
          <a:p>
            <a:r>
              <a:rPr lang="kk-K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Сабақ тақырыбы: </a:t>
            </a:r>
            <a:r>
              <a:rPr lang="kk-KZ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«Анимация.Қозғалатын элементтер»</a:t>
            </a:r>
            <a:r>
              <a:rPr lang="kk-KZ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kk-KZ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kk-KZ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</a:t>
            </a:r>
            <a:r>
              <a:rPr lang="kk-KZ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6-сынып    </a:t>
            </a:r>
            <a:r>
              <a:rPr lang="kk-KZ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Визуалды өнер бөлімі</a:t>
            </a:r>
            <a:br>
              <a:rPr lang="kk-KZ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Сабақ мақсаты:</a:t>
            </a:r>
            <a:br>
              <a:rPr lang="kk-K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Анимация және қозғалатын элементтер туралы түсінік беру</a:t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-Тауматроп жасау</a:t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-Саусақтық қуыршақ жасау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96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0"/>
    </mc:Choice>
    <mc:Fallback xmlns="">
      <p:transition spd="slow" advTm="574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189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497" y="220092"/>
            <a:ext cx="5068389" cy="955565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708" r="2260"/>
          <a:stretch/>
        </p:blipFill>
        <p:spPr>
          <a:xfrm>
            <a:off x="293914" y="1408813"/>
            <a:ext cx="6368143" cy="52419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5749" y="2259874"/>
            <a:ext cx="5133702" cy="88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04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3"/>
    </mc:Choice>
    <mc:Fallback xmlns="">
      <p:transition spd="slow" advTm="2313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26126"/>
            <a:ext cx="12192000" cy="6858000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30629" y="1227908"/>
            <a:ext cx="5181598" cy="190717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l="6863" t="19652" r="4332" b="6208"/>
          <a:stretch/>
        </p:blipFill>
        <p:spPr>
          <a:xfrm>
            <a:off x="2534193" y="3606609"/>
            <a:ext cx="8059783" cy="308157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" name="Рисунок 5"/>
          <p:cNvPicPr/>
          <p:nvPr/>
        </p:nvPicPr>
        <p:blipFill rotWithShape="1">
          <a:blip r:embed="rId5"/>
          <a:srcRect l="11981" t="10233" r="5208" b="69300"/>
          <a:stretch/>
        </p:blipFill>
        <p:spPr bwMode="auto">
          <a:xfrm>
            <a:off x="5538651" y="1430553"/>
            <a:ext cx="6426926" cy="920762"/>
          </a:xfrm>
          <a:prstGeom prst="rect">
            <a:avLst/>
          </a:prstGeom>
          <a:ln w="19050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80559" y="471523"/>
            <a:ext cx="4010297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Анимация деген не?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38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5"/>
    </mc:Choice>
    <mc:Fallback xmlns="">
      <p:transition spd="slow" advTm="93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722" y="-12491"/>
            <a:ext cx="12217443" cy="68829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5845" t="32853" r="118" b="-304"/>
          <a:stretch/>
        </p:blipFill>
        <p:spPr>
          <a:xfrm>
            <a:off x="731520" y="1528354"/>
            <a:ext cx="10345783" cy="480713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5788" y="157327"/>
            <a:ext cx="155461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9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" y="254726"/>
            <a:ext cx="6662057" cy="634854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093131" y="595086"/>
            <a:ext cx="470262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Тауматроп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оптикалық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иллюзияға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негізделген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ойыншық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әр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түрлі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жағынан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екі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конструкциясы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бар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шеңбер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тез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айналғанда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олар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біртұтас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болып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қабылданады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93131" y="2690336"/>
            <a:ext cx="470262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 smtClean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 err="1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Флипбук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-жылжыту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кітабы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жылжу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кітабы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іртіндеп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беттен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екінші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бетке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біртіндеп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өзгеретін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суреттер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сериясы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бар буклет,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сондықтан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парақтар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жылдам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кезекпен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қаралған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кезде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суреттер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қозғалысты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өзгерісті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еліктіріп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көрінетін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73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2"/>
    </mc:Choice>
    <mc:Fallback xmlns="">
      <p:transition spd="slow" advTm="146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39189"/>
            <a:ext cx="12192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7260" y="834590"/>
            <a:ext cx="6512374" cy="377740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756492" y="170706"/>
            <a:ext cx="28085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тауматроп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1886" y="881170"/>
            <a:ext cx="4443009" cy="472279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22068" y="170706"/>
            <a:ext cx="4880309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Тауматроптың жасалу жолдары</a:t>
            </a:r>
            <a:r>
              <a:rPr lang="kk-K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56663" y="4683762"/>
            <a:ext cx="53965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       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Қауіпсіздік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ережелері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1.Қайшыны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арнаулы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қобдишада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сақтау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2.Қайшының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жүзін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жоғары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қаратып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ұстамаңдар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3.Қайшыны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қалдыруға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болмайды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8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1"/>
    </mc:Choice>
    <mc:Fallback xmlns="">
      <p:transition spd="slow" advTm="461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0709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91440"/>
            <a:ext cx="10515600" cy="627017"/>
          </a:xfrm>
        </p:spPr>
        <p:txBody>
          <a:bodyPr>
            <a:noAutofit/>
          </a:bodyPr>
          <a:lstStyle/>
          <a:p>
            <a:r>
              <a:rPr lang="kk-KZ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Қозғалатын элемент үлгілері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718457"/>
            <a:ext cx="10733903" cy="522514"/>
          </a:xfrm>
        </p:spPr>
        <p:txBody>
          <a:bodyPr>
            <a:normAutofit/>
          </a:bodyPr>
          <a:lstStyle/>
          <a:p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1.</a:t>
            </a:r>
            <a:r>
              <a:rPr lang="kk-KZ" dirty="0" smtClean="0"/>
              <a:t> </a:t>
            </a: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Ермексаз анимациясы    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5" r="11992"/>
          <a:stretch/>
        </p:blipFill>
        <p:spPr>
          <a:xfrm>
            <a:off x="1254034" y="1312817"/>
            <a:ext cx="9366068" cy="5473337"/>
          </a:xfrm>
        </p:spPr>
      </p:pic>
    </p:spTree>
    <p:extLst>
      <p:ext uri="{BB962C8B-B14F-4D97-AF65-F5344CB8AC3E}">
        <p14:creationId xmlns:p14="http://schemas.microsoft.com/office/powerpoint/2010/main" val="220783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"/>
    </mc:Choice>
    <mc:Fallback xmlns="">
      <p:transition spd="slow" advTm="35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287383"/>
            <a:ext cx="10515600" cy="535577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Қозғалатын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элемент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үлгілері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822961"/>
            <a:ext cx="9388429" cy="574765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.Қуыршақ анимациясы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4674" t="17953" r="8905" b="1365"/>
          <a:stretch/>
        </p:blipFill>
        <p:spPr>
          <a:xfrm>
            <a:off x="378823" y="1489166"/>
            <a:ext cx="11207931" cy="515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57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"/>
    </mc:Choice>
    <mc:Fallback xmlns="">
      <p:transition spd="slow" advTm="35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283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8648" y="444137"/>
            <a:ext cx="9854704" cy="6100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6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4"/>
    </mc:Choice>
    <mc:Fallback xmlns="">
      <p:transition spd="slow" advTm="464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2034" y="2856"/>
            <a:ext cx="12304034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96833" y="522514"/>
            <a:ext cx="8908869" cy="3457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kk-KZ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Тапсырма</a:t>
            </a:r>
            <a:r>
              <a:rPr lang="kk-KZ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   Саусақтық қуыршақтар </a:t>
            </a:r>
            <a:r>
              <a:rPr lang="kk-KZ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жасау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kk-KZ" sz="26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kk-KZ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kk-KZ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kk-KZ" sz="2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1379" t="14834" r="12219" b="12520"/>
          <a:stretch/>
        </p:blipFill>
        <p:spPr>
          <a:xfrm>
            <a:off x="8569232" y="1392607"/>
            <a:ext cx="2899956" cy="34877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2924" y="1359950"/>
            <a:ext cx="4083142" cy="34877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962" y="1392608"/>
            <a:ext cx="3084843" cy="34877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6179" y="5256655"/>
            <a:ext cx="2060627" cy="9510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86806" y="5256655"/>
            <a:ext cx="1066892" cy="95105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814353" y="5551714"/>
            <a:ext cx="4211713" cy="787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kk-KZ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Қауіпсіздік ережелерін сақтаңыздар!</a:t>
            </a:r>
            <a:endParaRPr lang="ru-RU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038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446" y="-297"/>
            <a:ext cx="12308891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4914" t="3492" r="5984"/>
          <a:stretch/>
        </p:blipFill>
        <p:spPr>
          <a:xfrm>
            <a:off x="2168434" y="979714"/>
            <a:ext cx="7432766" cy="416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9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1494" y="-297"/>
            <a:ext cx="12314987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121" y="4746359"/>
            <a:ext cx="3166538" cy="18765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7153" y="288958"/>
            <a:ext cx="3846417" cy="42219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230" y="336632"/>
            <a:ext cx="3459954" cy="40805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04366" y="3971110"/>
            <a:ext cx="2885970" cy="24558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04366" y="492187"/>
            <a:ext cx="2978331" cy="294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49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47999" y="2767281"/>
            <a:ext cx="76112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НАЗАРЛАРЫҢЫЗҒА РАХМЕТ!</a:t>
            </a:r>
          </a:p>
        </p:txBody>
      </p:sp>
    </p:spTree>
    <p:extLst>
      <p:ext uri="{BB962C8B-B14F-4D97-AF65-F5344CB8AC3E}">
        <p14:creationId xmlns:p14="http://schemas.microsoft.com/office/powerpoint/2010/main" val="405684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1323</TotalTime>
  <Words>129</Words>
  <Application>Microsoft Office PowerPoint</Application>
  <PresentationFormat>Произвольный</PresentationFormat>
  <Paragraphs>30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Сабақ тақырыбы: «Анимация.Қозғалатын элементтер»                                  6-сынып    Визуалды өнер бөлімі    Сабақ мақсаты:  - Анимация және қозғалатын элементтер туралы түсінік беру -Тауматроп жасау -Саусақтық қуыршақ жасау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Қозғалатын элемент үлгілері</vt:lpstr>
      <vt:lpstr>                       Қозғалатын элемент үлгілері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Мұнайлы ауданы «№11 жалпы білім беру орта мектебі» КММ  Тақырыбы: «Анимация.Қозғалатын элементтер» 6-сынып.Визуалды өнер бөлімі  Көркем еңбек пәні мұғалімі:Альмуратова Дина Оспановна</dc:title>
  <dc:creator>Пользователь Windows</dc:creator>
  <cp:lastModifiedBy>Рамазан</cp:lastModifiedBy>
  <cp:revision>61</cp:revision>
  <dcterms:created xsi:type="dcterms:W3CDTF">2020-08-13T10:07:07Z</dcterms:created>
  <dcterms:modified xsi:type="dcterms:W3CDTF">2020-08-21T11:17:35Z</dcterms:modified>
</cp:coreProperties>
</file>