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66" r:id="rId2"/>
    <p:sldId id="267" r:id="rId3"/>
    <p:sldId id="268" r:id="rId4"/>
    <p:sldId id="256" r:id="rId5"/>
    <p:sldId id="257" r:id="rId6"/>
    <p:sldId id="258" r:id="rId7"/>
    <p:sldId id="263" r:id="rId8"/>
    <p:sldId id="259" r:id="rId9"/>
    <p:sldId id="260" r:id="rId10"/>
    <p:sldId id="264" r:id="rId11"/>
    <p:sldId id="265" r:id="rId12"/>
    <p:sldId id="261" r:id="rId13"/>
    <p:sldId id="262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C4BB0F-EA96-498F-8B1E-9A8E376146B1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DC27B88-F653-4DD8-AB46-C403E2FB61C6}">
      <dgm:prSet phldrT="[Текст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dirty="0" smtClean="0"/>
            <a:t>Роли участников дистанционного обучения</a:t>
          </a:r>
          <a:endParaRPr lang="ru-RU" dirty="0"/>
        </a:p>
      </dgm:t>
    </dgm:pt>
    <dgm:pt modelId="{CAC1F066-29CD-414B-8EFC-6AAB04E0E40D}" type="parTrans" cxnId="{8B63E6C6-9956-4FD5-9E11-41E98292E802}">
      <dgm:prSet/>
      <dgm:spPr/>
      <dgm:t>
        <a:bodyPr/>
        <a:lstStyle/>
        <a:p>
          <a:endParaRPr lang="ru-RU"/>
        </a:p>
      </dgm:t>
    </dgm:pt>
    <dgm:pt modelId="{D1484C83-F965-4638-A5A2-D584E8C0B1D3}" type="sibTrans" cxnId="{8B63E6C6-9956-4FD5-9E11-41E98292E802}">
      <dgm:prSet/>
      <dgm:spPr/>
      <dgm:t>
        <a:bodyPr/>
        <a:lstStyle/>
        <a:p>
          <a:endParaRPr lang="ru-RU"/>
        </a:p>
      </dgm:t>
    </dgm:pt>
    <dgm:pt modelId="{72632812-2D44-4D6B-965A-54F1CB4DCB4D}">
      <dgm:prSet phldrT="[Текст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kk-KZ" sz="3700" dirty="0" smtClean="0"/>
            <a:t>Учитель</a:t>
          </a:r>
        </a:p>
        <a:p>
          <a:r>
            <a:rPr lang="ru-RU" sz="2400" dirty="0" smtClean="0"/>
            <a:t>Организатор учебной деятельности</a:t>
          </a:r>
        </a:p>
        <a:p>
          <a:r>
            <a:rPr lang="kk-KZ" sz="2400" dirty="0" smtClean="0"/>
            <a:t>Сотрудник</a:t>
          </a:r>
        </a:p>
        <a:p>
          <a:r>
            <a:rPr lang="kk-KZ" sz="2400" dirty="0" smtClean="0"/>
            <a:t>Эксперт</a:t>
          </a:r>
          <a:endParaRPr lang="ru-RU" sz="2400" dirty="0"/>
        </a:p>
      </dgm:t>
    </dgm:pt>
    <dgm:pt modelId="{8A8ABDED-4826-4D42-8E6C-6B5560421A8B}" type="parTrans" cxnId="{800E1621-6244-46C0-B918-05300F8266C9}">
      <dgm:prSet/>
      <dgm:spPr/>
      <dgm:t>
        <a:bodyPr/>
        <a:lstStyle/>
        <a:p>
          <a:endParaRPr lang="ru-RU"/>
        </a:p>
      </dgm:t>
    </dgm:pt>
    <dgm:pt modelId="{682A934A-636E-4F5A-9983-9269BF7DDFFC}" type="sibTrans" cxnId="{800E1621-6244-46C0-B918-05300F8266C9}">
      <dgm:prSet/>
      <dgm:spPr/>
      <dgm:t>
        <a:bodyPr/>
        <a:lstStyle/>
        <a:p>
          <a:endParaRPr lang="ru-RU"/>
        </a:p>
      </dgm:t>
    </dgm:pt>
    <dgm:pt modelId="{F4102069-1677-4134-8635-A79242DC8FD5}">
      <dgm:prSet phldrT="[Текст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kk-KZ" sz="4200" dirty="0" smtClean="0"/>
            <a:t>Ученик</a:t>
          </a:r>
        </a:p>
        <a:p>
          <a:r>
            <a:rPr lang="kk-KZ" sz="2400" dirty="0" smtClean="0"/>
            <a:t>Обучается самостоятельно</a:t>
          </a:r>
        </a:p>
        <a:p>
          <a:r>
            <a:rPr lang="kk-KZ" sz="2400" dirty="0" smtClean="0"/>
            <a:t>Иметь стимул к обучению</a:t>
          </a:r>
        </a:p>
        <a:p>
          <a:r>
            <a:rPr lang="kk-KZ" sz="2400" dirty="0" smtClean="0"/>
            <a:t>Участвовать в обучении</a:t>
          </a:r>
          <a:endParaRPr lang="ru-RU" sz="2400" dirty="0"/>
        </a:p>
      </dgm:t>
    </dgm:pt>
    <dgm:pt modelId="{0AE240BB-2DBC-49AD-B30D-CFEDE1987184}" type="parTrans" cxnId="{1FD1ADDF-F9D2-4807-A61E-11A1CA141CAE}">
      <dgm:prSet/>
      <dgm:spPr/>
      <dgm:t>
        <a:bodyPr/>
        <a:lstStyle/>
        <a:p>
          <a:endParaRPr lang="ru-RU"/>
        </a:p>
      </dgm:t>
    </dgm:pt>
    <dgm:pt modelId="{954100F3-B690-4B87-93E8-EC3C557C4474}" type="sibTrans" cxnId="{1FD1ADDF-F9D2-4807-A61E-11A1CA141CAE}">
      <dgm:prSet/>
      <dgm:spPr/>
      <dgm:t>
        <a:bodyPr/>
        <a:lstStyle/>
        <a:p>
          <a:endParaRPr lang="ru-RU"/>
        </a:p>
      </dgm:t>
    </dgm:pt>
    <dgm:pt modelId="{FAB2D545-D56C-49FE-8E1C-177564214CDF}" type="pres">
      <dgm:prSet presAssocID="{A4C4BB0F-EA96-498F-8B1E-9A8E376146B1}" presName="composite" presStyleCnt="0">
        <dgm:presLayoutVars>
          <dgm:chMax val="1"/>
          <dgm:dir/>
          <dgm:resizeHandles val="exact"/>
        </dgm:presLayoutVars>
      </dgm:prSet>
      <dgm:spPr/>
    </dgm:pt>
    <dgm:pt modelId="{A8669527-EB4B-4844-BE0E-1C7F5C5F6FBB}" type="pres">
      <dgm:prSet presAssocID="{EDC27B88-F653-4DD8-AB46-C403E2FB61C6}" presName="roof" presStyleLbl="dkBgShp" presStyleIdx="0" presStyleCnt="2" custLinFactNeighborX="-2" custLinFactNeighborY="-49443"/>
      <dgm:spPr/>
      <dgm:t>
        <a:bodyPr/>
        <a:lstStyle/>
        <a:p>
          <a:endParaRPr lang="ru-RU"/>
        </a:p>
      </dgm:t>
    </dgm:pt>
    <dgm:pt modelId="{2A86BD0F-A14F-42AD-A46F-BF19557B728A}" type="pres">
      <dgm:prSet presAssocID="{EDC27B88-F653-4DD8-AB46-C403E2FB61C6}" presName="pillars" presStyleCnt="0"/>
      <dgm:spPr/>
    </dgm:pt>
    <dgm:pt modelId="{5BB87B4E-7CD0-4316-8BBE-96362956F230}" type="pres">
      <dgm:prSet presAssocID="{EDC27B88-F653-4DD8-AB46-C403E2FB61C6}" presName="pillar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3BDAA7-E43E-4227-B028-9A0D02B2743D}" type="pres">
      <dgm:prSet presAssocID="{F4102069-1677-4134-8635-A79242DC8FD5}" presName="pillar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422CF0-1C84-45F2-8849-E63EDFDD25F5}" type="pres">
      <dgm:prSet presAssocID="{EDC27B88-F653-4DD8-AB46-C403E2FB61C6}" presName="base" presStyleLbl="dkBgShp" presStyleIdx="1" presStyleCnt="2"/>
      <dgm:spPr>
        <a:solidFill>
          <a:schemeClr val="accent2">
            <a:lumMod val="75000"/>
          </a:schemeClr>
        </a:solidFill>
      </dgm:spPr>
    </dgm:pt>
  </dgm:ptLst>
  <dgm:cxnLst>
    <dgm:cxn modelId="{1CD03B67-0EB3-4EBD-BB7E-FD183F766E9C}" type="presOf" srcId="{F4102069-1677-4134-8635-A79242DC8FD5}" destId="{0E3BDAA7-E43E-4227-B028-9A0D02B2743D}" srcOrd="0" destOrd="0" presId="urn:microsoft.com/office/officeart/2005/8/layout/hList3"/>
    <dgm:cxn modelId="{70BEDC01-84F8-4AAE-A49A-B50D3286E0B7}" type="presOf" srcId="{EDC27B88-F653-4DD8-AB46-C403E2FB61C6}" destId="{A8669527-EB4B-4844-BE0E-1C7F5C5F6FBB}" srcOrd="0" destOrd="0" presId="urn:microsoft.com/office/officeart/2005/8/layout/hList3"/>
    <dgm:cxn modelId="{1FD1ADDF-F9D2-4807-A61E-11A1CA141CAE}" srcId="{EDC27B88-F653-4DD8-AB46-C403E2FB61C6}" destId="{F4102069-1677-4134-8635-A79242DC8FD5}" srcOrd="1" destOrd="0" parTransId="{0AE240BB-2DBC-49AD-B30D-CFEDE1987184}" sibTransId="{954100F3-B690-4B87-93E8-EC3C557C4474}"/>
    <dgm:cxn modelId="{800E1621-6244-46C0-B918-05300F8266C9}" srcId="{EDC27B88-F653-4DD8-AB46-C403E2FB61C6}" destId="{72632812-2D44-4D6B-965A-54F1CB4DCB4D}" srcOrd="0" destOrd="0" parTransId="{8A8ABDED-4826-4D42-8E6C-6B5560421A8B}" sibTransId="{682A934A-636E-4F5A-9983-9269BF7DDFFC}"/>
    <dgm:cxn modelId="{ACE201DF-C2C7-45B3-9FEC-70371F3DE05F}" type="presOf" srcId="{72632812-2D44-4D6B-965A-54F1CB4DCB4D}" destId="{5BB87B4E-7CD0-4316-8BBE-96362956F230}" srcOrd="0" destOrd="0" presId="urn:microsoft.com/office/officeart/2005/8/layout/hList3"/>
    <dgm:cxn modelId="{2C6DE501-D65B-4287-9424-BC3589422A61}" type="presOf" srcId="{A4C4BB0F-EA96-498F-8B1E-9A8E376146B1}" destId="{FAB2D545-D56C-49FE-8E1C-177564214CDF}" srcOrd="0" destOrd="0" presId="urn:microsoft.com/office/officeart/2005/8/layout/hList3"/>
    <dgm:cxn modelId="{8B63E6C6-9956-4FD5-9E11-41E98292E802}" srcId="{A4C4BB0F-EA96-498F-8B1E-9A8E376146B1}" destId="{EDC27B88-F653-4DD8-AB46-C403E2FB61C6}" srcOrd="0" destOrd="0" parTransId="{CAC1F066-29CD-414B-8EFC-6AAB04E0E40D}" sibTransId="{D1484C83-F965-4638-A5A2-D584E8C0B1D3}"/>
    <dgm:cxn modelId="{4B636DD6-708C-4E9E-95F2-BD037F99096F}" type="presParOf" srcId="{FAB2D545-D56C-49FE-8E1C-177564214CDF}" destId="{A8669527-EB4B-4844-BE0E-1C7F5C5F6FBB}" srcOrd="0" destOrd="0" presId="urn:microsoft.com/office/officeart/2005/8/layout/hList3"/>
    <dgm:cxn modelId="{A24BA9D6-788A-4FD5-8E68-D07AB85C7628}" type="presParOf" srcId="{FAB2D545-D56C-49FE-8E1C-177564214CDF}" destId="{2A86BD0F-A14F-42AD-A46F-BF19557B728A}" srcOrd="1" destOrd="0" presId="urn:microsoft.com/office/officeart/2005/8/layout/hList3"/>
    <dgm:cxn modelId="{23EAABAD-45C1-413B-81B7-3429095FFD4D}" type="presParOf" srcId="{2A86BD0F-A14F-42AD-A46F-BF19557B728A}" destId="{5BB87B4E-7CD0-4316-8BBE-96362956F230}" srcOrd="0" destOrd="0" presId="urn:microsoft.com/office/officeart/2005/8/layout/hList3"/>
    <dgm:cxn modelId="{9BFD836E-0AD6-4E01-939D-3B6DD2902C74}" type="presParOf" srcId="{2A86BD0F-A14F-42AD-A46F-BF19557B728A}" destId="{0E3BDAA7-E43E-4227-B028-9A0D02B2743D}" srcOrd="1" destOrd="0" presId="urn:microsoft.com/office/officeart/2005/8/layout/hList3"/>
    <dgm:cxn modelId="{6262CF10-A801-48EB-993E-14FF18DCF61D}" type="presParOf" srcId="{FAB2D545-D56C-49FE-8E1C-177564214CDF}" destId="{56422CF0-1C84-45F2-8849-E63EDFDD25F5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35B8A2-2278-425F-82A9-42A8B6C4AAE6}" type="doc">
      <dgm:prSet loTypeId="urn:microsoft.com/office/officeart/2005/8/layout/hierarchy2" loCatId="hierarchy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CC2C6DD9-CFCE-4EFF-A1CC-55252C80D931}">
      <dgm:prSet phldrT="[Текст]" custT="1"/>
      <dgm:spPr/>
      <dgm:t>
        <a:bodyPr/>
        <a:lstStyle/>
        <a:p>
          <a:r>
            <a:rPr lang="kk-KZ" sz="2400" dirty="0" smtClean="0"/>
            <a:t>Сыдык Мухамеджанов</a:t>
          </a:r>
        </a:p>
        <a:p>
          <a:r>
            <a:rPr lang="en-US" sz="2400" dirty="0" smtClean="0"/>
            <a:t>(1924 – 1991) </a:t>
          </a:r>
          <a:endParaRPr lang="kk-KZ" sz="2400" dirty="0" smtClean="0"/>
        </a:p>
      </dgm:t>
    </dgm:pt>
    <dgm:pt modelId="{7A413A99-054B-4BA9-9FBF-D3A089A8F6F2}" type="parTrans" cxnId="{1E80251D-7D58-4F49-879E-214E7135AE40}">
      <dgm:prSet/>
      <dgm:spPr/>
      <dgm:t>
        <a:bodyPr/>
        <a:lstStyle/>
        <a:p>
          <a:endParaRPr lang="ru-RU"/>
        </a:p>
      </dgm:t>
    </dgm:pt>
    <dgm:pt modelId="{3471909D-28F9-4FC8-AC1E-634013CA2047}" type="sibTrans" cxnId="{1E80251D-7D58-4F49-879E-214E7135AE40}">
      <dgm:prSet/>
      <dgm:spPr/>
      <dgm:t>
        <a:bodyPr/>
        <a:lstStyle/>
        <a:p>
          <a:endParaRPr lang="ru-RU"/>
        </a:p>
      </dgm:t>
    </dgm:pt>
    <dgm:pt modelId="{5FA457A8-23CC-4B49-9943-6A47934D2BB1}" type="asst">
      <dgm:prSet phldrT="[Текст]" custT="1"/>
      <dgm:spPr/>
      <dgm:t>
        <a:bodyPr/>
        <a:lstStyle/>
        <a:p>
          <a:r>
            <a:rPr lang="kk-KZ" sz="2000" dirty="0" smtClean="0"/>
            <a:t>Классик казахской музыки</a:t>
          </a:r>
          <a:endParaRPr lang="ru-RU" sz="2000" dirty="0"/>
        </a:p>
      </dgm:t>
    </dgm:pt>
    <dgm:pt modelId="{F4E2839E-37BC-44BC-A5CB-02C7656AFBDB}" type="parTrans" cxnId="{3ED31F98-DBB3-4C85-8A94-DCEB822B4D53}">
      <dgm:prSet/>
      <dgm:spPr/>
      <dgm:t>
        <a:bodyPr/>
        <a:lstStyle/>
        <a:p>
          <a:endParaRPr lang="ru-RU"/>
        </a:p>
      </dgm:t>
    </dgm:pt>
    <dgm:pt modelId="{633FDF68-8805-469C-85E6-5D6B80E11DEF}" type="sibTrans" cxnId="{3ED31F98-DBB3-4C85-8A94-DCEB822B4D53}">
      <dgm:prSet/>
      <dgm:spPr/>
      <dgm:t>
        <a:bodyPr/>
        <a:lstStyle/>
        <a:p>
          <a:endParaRPr lang="ru-RU"/>
        </a:p>
      </dgm:t>
    </dgm:pt>
    <dgm:pt modelId="{50E7BD95-4EED-4E46-9985-FAD0A3A8A419}">
      <dgm:prSet phldrT="[Текст]" custT="1"/>
      <dgm:spPr/>
      <dgm:t>
        <a:bodyPr/>
        <a:lstStyle/>
        <a:p>
          <a:r>
            <a:rPr lang="kk-KZ" sz="2000" dirty="0" smtClean="0"/>
            <a:t>Казахский советский композитор</a:t>
          </a:r>
          <a:endParaRPr lang="ru-RU" sz="2000" dirty="0"/>
        </a:p>
      </dgm:t>
    </dgm:pt>
    <dgm:pt modelId="{0B745E7E-C741-4133-BCEE-C5306AEFDDEC}" type="parTrans" cxnId="{75540C6E-8D2E-47B3-ADEB-85BEFA955998}">
      <dgm:prSet/>
      <dgm:spPr/>
      <dgm:t>
        <a:bodyPr/>
        <a:lstStyle/>
        <a:p>
          <a:endParaRPr lang="ru-RU"/>
        </a:p>
      </dgm:t>
    </dgm:pt>
    <dgm:pt modelId="{C1FF574A-691B-4DCA-905B-DE9401AE3157}" type="sibTrans" cxnId="{75540C6E-8D2E-47B3-ADEB-85BEFA955998}">
      <dgm:prSet/>
      <dgm:spPr/>
      <dgm:t>
        <a:bodyPr/>
        <a:lstStyle/>
        <a:p>
          <a:endParaRPr lang="ru-RU"/>
        </a:p>
      </dgm:t>
    </dgm:pt>
    <dgm:pt modelId="{11315D7D-081C-49D7-9F0F-8B81E7BE2045}">
      <dgm:prSet phldrT="[Текст]" custT="1"/>
      <dgm:spPr/>
      <dgm:t>
        <a:bodyPr/>
        <a:lstStyle/>
        <a:p>
          <a:r>
            <a:rPr lang="kk-KZ" sz="2000" dirty="0" smtClean="0"/>
            <a:t>Оперы, симфоний, концерты, песни, музыку к драматическим спектаклям и кинофильмам</a:t>
          </a:r>
          <a:endParaRPr lang="ru-RU" sz="2000" dirty="0"/>
        </a:p>
      </dgm:t>
    </dgm:pt>
    <dgm:pt modelId="{26E71364-2346-4264-B3F7-F756D4D1EACC}" type="parTrans" cxnId="{2A251ECF-BB9A-4BB6-A9E1-8C75ED0F861D}">
      <dgm:prSet/>
      <dgm:spPr/>
      <dgm:t>
        <a:bodyPr/>
        <a:lstStyle/>
        <a:p>
          <a:endParaRPr lang="ru-RU"/>
        </a:p>
      </dgm:t>
    </dgm:pt>
    <dgm:pt modelId="{F706990F-9847-477E-BA73-D99BA9209EFC}" type="sibTrans" cxnId="{2A251ECF-BB9A-4BB6-A9E1-8C75ED0F861D}">
      <dgm:prSet/>
      <dgm:spPr/>
      <dgm:t>
        <a:bodyPr/>
        <a:lstStyle/>
        <a:p>
          <a:endParaRPr lang="ru-RU"/>
        </a:p>
      </dgm:t>
    </dgm:pt>
    <dgm:pt modelId="{206213EB-F9B7-422C-B885-EB213F9C38DC}" type="pres">
      <dgm:prSet presAssocID="{6535B8A2-2278-425F-82A9-42A8B6C4AAE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1CD0E1-FA3C-4CC0-A466-073C7CB5EA76}" type="pres">
      <dgm:prSet presAssocID="{CC2C6DD9-CFCE-4EFF-A1CC-55252C80D931}" presName="root1" presStyleCnt="0"/>
      <dgm:spPr/>
    </dgm:pt>
    <dgm:pt modelId="{0FDCA11D-039F-443E-AB38-0359ED8FAD40}" type="pres">
      <dgm:prSet presAssocID="{CC2C6DD9-CFCE-4EFF-A1CC-55252C80D931}" presName="LevelOneTextNode" presStyleLbl="node0" presStyleIdx="0" presStyleCnt="1" custLinFactNeighborX="-6461" custLinFactNeighborY="80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87D0553-45CE-4BE7-B0BF-3E36792FE6A1}" type="pres">
      <dgm:prSet presAssocID="{CC2C6DD9-CFCE-4EFF-A1CC-55252C80D931}" presName="level2hierChild" presStyleCnt="0"/>
      <dgm:spPr/>
    </dgm:pt>
    <dgm:pt modelId="{649558BB-C0FE-47D6-BF04-3141A99C1A0A}" type="pres">
      <dgm:prSet presAssocID="{F4E2839E-37BC-44BC-A5CB-02C7656AFBDB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59518D48-42FD-493E-B087-F46940183FEF}" type="pres">
      <dgm:prSet presAssocID="{F4E2839E-37BC-44BC-A5CB-02C7656AFBDB}" presName="connTx" presStyleLbl="parChTrans1D2" presStyleIdx="0" presStyleCnt="3"/>
      <dgm:spPr/>
      <dgm:t>
        <a:bodyPr/>
        <a:lstStyle/>
        <a:p>
          <a:endParaRPr lang="ru-RU"/>
        </a:p>
      </dgm:t>
    </dgm:pt>
    <dgm:pt modelId="{65CB8B37-E05C-42AC-A2B1-5589396AA88B}" type="pres">
      <dgm:prSet presAssocID="{5FA457A8-23CC-4B49-9943-6A47934D2BB1}" presName="root2" presStyleCnt="0"/>
      <dgm:spPr/>
    </dgm:pt>
    <dgm:pt modelId="{2E4A0F51-D768-4F8B-9371-6C67DDD79B52}" type="pres">
      <dgm:prSet presAssocID="{5FA457A8-23CC-4B49-9943-6A47934D2BB1}" presName="LevelTwoTextNode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95B31E5-D4DE-4B1D-A19F-99AEC8EBD577}" type="pres">
      <dgm:prSet presAssocID="{5FA457A8-23CC-4B49-9943-6A47934D2BB1}" presName="level3hierChild" presStyleCnt="0"/>
      <dgm:spPr/>
    </dgm:pt>
    <dgm:pt modelId="{C1A0ED8F-5522-47BF-890F-74D2E33A581D}" type="pres">
      <dgm:prSet presAssocID="{0B745E7E-C741-4133-BCEE-C5306AEFDDEC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D4C04F30-D993-473F-8304-E14FD232E164}" type="pres">
      <dgm:prSet presAssocID="{0B745E7E-C741-4133-BCEE-C5306AEFDDEC}" presName="connTx" presStyleLbl="parChTrans1D2" presStyleIdx="1" presStyleCnt="3"/>
      <dgm:spPr/>
      <dgm:t>
        <a:bodyPr/>
        <a:lstStyle/>
        <a:p>
          <a:endParaRPr lang="ru-RU"/>
        </a:p>
      </dgm:t>
    </dgm:pt>
    <dgm:pt modelId="{4B40BC57-C456-47BE-B462-639FADDE223A}" type="pres">
      <dgm:prSet presAssocID="{50E7BD95-4EED-4E46-9985-FAD0A3A8A419}" presName="root2" presStyleCnt="0"/>
      <dgm:spPr/>
    </dgm:pt>
    <dgm:pt modelId="{23D34CA7-D55A-4862-8F84-40E2B94445B1}" type="pres">
      <dgm:prSet presAssocID="{50E7BD95-4EED-4E46-9985-FAD0A3A8A419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E7E42B2-E4EF-4B5C-9201-FEC6D4890FDC}" type="pres">
      <dgm:prSet presAssocID="{50E7BD95-4EED-4E46-9985-FAD0A3A8A419}" presName="level3hierChild" presStyleCnt="0"/>
      <dgm:spPr/>
    </dgm:pt>
    <dgm:pt modelId="{CBC5C9D9-55FB-4FF4-ABC8-1F2A401F552F}" type="pres">
      <dgm:prSet presAssocID="{26E71364-2346-4264-B3F7-F756D4D1EACC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2D772AC4-59FB-46C0-AE19-6099C1045606}" type="pres">
      <dgm:prSet presAssocID="{26E71364-2346-4264-B3F7-F756D4D1EACC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A4D6000-A290-43F4-A0CC-455A25B07F48}" type="pres">
      <dgm:prSet presAssocID="{11315D7D-081C-49D7-9F0F-8B81E7BE2045}" presName="root2" presStyleCnt="0"/>
      <dgm:spPr/>
    </dgm:pt>
    <dgm:pt modelId="{A6CCB80E-3CFB-4EC7-A9B3-12CF7AFEA72F}" type="pres">
      <dgm:prSet presAssocID="{11315D7D-081C-49D7-9F0F-8B81E7BE2045}" presName="LevelTwoTextNode" presStyleLbl="node2" presStyleIdx="1" presStyleCnt="2" custLinFactNeighborX="110" custLinFactNeighborY="-6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3190A9-5AC4-40DD-A985-92BD5579A991}" type="pres">
      <dgm:prSet presAssocID="{11315D7D-081C-49D7-9F0F-8B81E7BE2045}" presName="level3hierChild" presStyleCnt="0"/>
      <dgm:spPr/>
    </dgm:pt>
  </dgm:ptLst>
  <dgm:cxnLst>
    <dgm:cxn modelId="{75540C6E-8D2E-47B3-ADEB-85BEFA955998}" srcId="{CC2C6DD9-CFCE-4EFF-A1CC-55252C80D931}" destId="{50E7BD95-4EED-4E46-9985-FAD0A3A8A419}" srcOrd="1" destOrd="0" parTransId="{0B745E7E-C741-4133-BCEE-C5306AEFDDEC}" sibTransId="{C1FF574A-691B-4DCA-905B-DE9401AE3157}"/>
    <dgm:cxn modelId="{85BF2EB5-0190-4BA5-813B-8A8BFC6144BA}" type="presOf" srcId="{26E71364-2346-4264-B3F7-F756D4D1EACC}" destId="{2D772AC4-59FB-46C0-AE19-6099C1045606}" srcOrd="1" destOrd="0" presId="urn:microsoft.com/office/officeart/2005/8/layout/hierarchy2"/>
    <dgm:cxn modelId="{1E80251D-7D58-4F49-879E-214E7135AE40}" srcId="{6535B8A2-2278-425F-82A9-42A8B6C4AAE6}" destId="{CC2C6DD9-CFCE-4EFF-A1CC-55252C80D931}" srcOrd="0" destOrd="0" parTransId="{7A413A99-054B-4BA9-9FBF-D3A089A8F6F2}" sibTransId="{3471909D-28F9-4FC8-AC1E-634013CA2047}"/>
    <dgm:cxn modelId="{3ED31F98-DBB3-4C85-8A94-DCEB822B4D53}" srcId="{CC2C6DD9-CFCE-4EFF-A1CC-55252C80D931}" destId="{5FA457A8-23CC-4B49-9943-6A47934D2BB1}" srcOrd="0" destOrd="0" parTransId="{F4E2839E-37BC-44BC-A5CB-02C7656AFBDB}" sibTransId="{633FDF68-8805-469C-85E6-5D6B80E11DEF}"/>
    <dgm:cxn modelId="{50DE87B5-195C-4416-ABC7-6276EBF380AE}" type="presOf" srcId="{6535B8A2-2278-425F-82A9-42A8B6C4AAE6}" destId="{206213EB-F9B7-422C-B885-EB213F9C38DC}" srcOrd="0" destOrd="0" presId="urn:microsoft.com/office/officeart/2005/8/layout/hierarchy2"/>
    <dgm:cxn modelId="{82E2DF00-6ED8-4907-A0E4-7543CEE294F4}" type="presOf" srcId="{26E71364-2346-4264-B3F7-F756D4D1EACC}" destId="{CBC5C9D9-55FB-4FF4-ABC8-1F2A401F552F}" srcOrd="0" destOrd="0" presId="urn:microsoft.com/office/officeart/2005/8/layout/hierarchy2"/>
    <dgm:cxn modelId="{92FEDF46-A879-47E9-AF16-323ABBBA06D4}" type="presOf" srcId="{50E7BD95-4EED-4E46-9985-FAD0A3A8A419}" destId="{23D34CA7-D55A-4862-8F84-40E2B94445B1}" srcOrd="0" destOrd="0" presId="urn:microsoft.com/office/officeart/2005/8/layout/hierarchy2"/>
    <dgm:cxn modelId="{219E0F82-F6F8-4289-82A4-E857DE41B0C3}" type="presOf" srcId="{F4E2839E-37BC-44BC-A5CB-02C7656AFBDB}" destId="{59518D48-42FD-493E-B087-F46940183FEF}" srcOrd="1" destOrd="0" presId="urn:microsoft.com/office/officeart/2005/8/layout/hierarchy2"/>
    <dgm:cxn modelId="{38C260C3-B805-4E19-818F-6693C0413989}" type="presOf" srcId="{CC2C6DD9-CFCE-4EFF-A1CC-55252C80D931}" destId="{0FDCA11D-039F-443E-AB38-0359ED8FAD40}" srcOrd="0" destOrd="0" presId="urn:microsoft.com/office/officeart/2005/8/layout/hierarchy2"/>
    <dgm:cxn modelId="{2A251ECF-BB9A-4BB6-A9E1-8C75ED0F861D}" srcId="{CC2C6DD9-CFCE-4EFF-A1CC-55252C80D931}" destId="{11315D7D-081C-49D7-9F0F-8B81E7BE2045}" srcOrd="2" destOrd="0" parTransId="{26E71364-2346-4264-B3F7-F756D4D1EACC}" sibTransId="{F706990F-9847-477E-BA73-D99BA9209EFC}"/>
    <dgm:cxn modelId="{06A07CCD-D5B4-4151-A778-4CC61C4599EF}" type="presOf" srcId="{0B745E7E-C741-4133-BCEE-C5306AEFDDEC}" destId="{D4C04F30-D993-473F-8304-E14FD232E164}" srcOrd="1" destOrd="0" presId="urn:microsoft.com/office/officeart/2005/8/layout/hierarchy2"/>
    <dgm:cxn modelId="{48D8A611-9DDA-4962-A70F-62546D880D61}" type="presOf" srcId="{5FA457A8-23CC-4B49-9943-6A47934D2BB1}" destId="{2E4A0F51-D768-4F8B-9371-6C67DDD79B52}" srcOrd="0" destOrd="0" presId="urn:microsoft.com/office/officeart/2005/8/layout/hierarchy2"/>
    <dgm:cxn modelId="{9FA8BEB7-3C7A-4F34-91F7-A15686277926}" type="presOf" srcId="{11315D7D-081C-49D7-9F0F-8B81E7BE2045}" destId="{A6CCB80E-3CFB-4EC7-A9B3-12CF7AFEA72F}" srcOrd="0" destOrd="0" presId="urn:microsoft.com/office/officeart/2005/8/layout/hierarchy2"/>
    <dgm:cxn modelId="{ED603CE3-8244-4155-B6AD-0F204B72ADF6}" type="presOf" srcId="{F4E2839E-37BC-44BC-A5CB-02C7656AFBDB}" destId="{649558BB-C0FE-47D6-BF04-3141A99C1A0A}" srcOrd="0" destOrd="0" presId="urn:microsoft.com/office/officeart/2005/8/layout/hierarchy2"/>
    <dgm:cxn modelId="{B59056D8-1097-48D4-B2EC-9B9193C2DC0C}" type="presOf" srcId="{0B745E7E-C741-4133-BCEE-C5306AEFDDEC}" destId="{C1A0ED8F-5522-47BF-890F-74D2E33A581D}" srcOrd="0" destOrd="0" presId="urn:microsoft.com/office/officeart/2005/8/layout/hierarchy2"/>
    <dgm:cxn modelId="{BB2C4936-C9AB-406A-8B24-10175F2FF481}" type="presParOf" srcId="{206213EB-F9B7-422C-B885-EB213F9C38DC}" destId="{3C1CD0E1-FA3C-4CC0-A466-073C7CB5EA76}" srcOrd="0" destOrd="0" presId="urn:microsoft.com/office/officeart/2005/8/layout/hierarchy2"/>
    <dgm:cxn modelId="{78AA10B8-039A-463E-93BF-A27D51BD307A}" type="presParOf" srcId="{3C1CD0E1-FA3C-4CC0-A466-073C7CB5EA76}" destId="{0FDCA11D-039F-443E-AB38-0359ED8FAD40}" srcOrd="0" destOrd="0" presId="urn:microsoft.com/office/officeart/2005/8/layout/hierarchy2"/>
    <dgm:cxn modelId="{D5815B1B-520D-42B1-9172-6CF426FCAE24}" type="presParOf" srcId="{3C1CD0E1-FA3C-4CC0-A466-073C7CB5EA76}" destId="{A87D0553-45CE-4BE7-B0BF-3E36792FE6A1}" srcOrd="1" destOrd="0" presId="urn:microsoft.com/office/officeart/2005/8/layout/hierarchy2"/>
    <dgm:cxn modelId="{4A228383-3F24-4C5B-9095-33955B7A91DD}" type="presParOf" srcId="{A87D0553-45CE-4BE7-B0BF-3E36792FE6A1}" destId="{649558BB-C0FE-47D6-BF04-3141A99C1A0A}" srcOrd="0" destOrd="0" presId="urn:microsoft.com/office/officeart/2005/8/layout/hierarchy2"/>
    <dgm:cxn modelId="{7EED9502-CFBE-4E99-B6F9-6D473E5BC3D2}" type="presParOf" srcId="{649558BB-C0FE-47D6-BF04-3141A99C1A0A}" destId="{59518D48-42FD-493E-B087-F46940183FEF}" srcOrd="0" destOrd="0" presId="urn:microsoft.com/office/officeart/2005/8/layout/hierarchy2"/>
    <dgm:cxn modelId="{17536C88-8119-4A10-A2D8-1377CD7D6B95}" type="presParOf" srcId="{A87D0553-45CE-4BE7-B0BF-3E36792FE6A1}" destId="{65CB8B37-E05C-42AC-A2B1-5589396AA88B}" srcOrd="1" destOrd="0" presId="urn:microsoft.com/office/officeart/2005/8/layout/hierarchy2"/>
    <dgm:cxn modelId="{34681BDD-B349-4658-9819-C46B23D166A4}" type="presParOf" srcId="{65CB8B37-E05C-42AC-A2B1-5589396AA88B}" destId="{2E4A0F51-D768-4F8B-9371-6C67DDD79B52}" srcOrd="0" destOrd="0" presId="urn:microsoft.com/office/officeart/2005/8/layout/hierarchy2"/>
    <dgm:cxn modelId="{1AE5721A-58A6-4416-9A94-C524699939DE}" type="presParOf" srcId="{65CB8B37-E05C-42AC-A2B1-5589396AA88B}" destId="{995B31E5-D4DE-4B1D-A19F-99AEC8EBD577}" srcOrd="1" destOrd="0" presId="urn:microsoft.com/office/officeart/2005/8/layout/hierarchy2"/>
    <dgm:cxn modelId="{AE217C67-CD3A-4B5F-AE41-C05BDC26C3F8}" type="presParOf" srcId="{A87D0553-45CE-4BE7-B0BF-3E36792FE6A1}" destId="{C1A0ED8F-5522-47BF-890F-74D2E33A581D}" srcOrd="2" destOrd="0" presId="urn:microsoft.com/office/officeart/2005/8/layout/hierarchy2"/>
    <dgm:cxn modelId="{2ED03671-8614-471A-9F9B-E167C3C46195}" type="presParOf" srcId="{C1A0ED8F-5522-47BF-890F-74D2E33A581D}" destId="{D4C04F30-D993-473F-8304-E14FD232E164}" srcOrd="0" destOrd="0" presId="urn:microsoft.com/office/officeart/2005/8/layout/hierarchy2"/>
    <dgm:cxn modelId="{7179F18B-D8A9-41BC-BE5F-4D06E56EA47F}" type="presParOf" srcId="{A87D0553-45CE-4BE7-B0BF-3E36792FE6A1}" destId="{4B40BC57-C456-47BE-B462-639FADDE223A}" srcOrd="3" destOrd="0" presId="urn:microsoft.com/office/officeart/2005/8/layout/hierarchy2"/>
    <dgm:cxn modelId="{59CC3C0A-FA24-45EE-9B4D-295F378B3161}" type="presParOf" srcId="{4B40BC57-C456-47BE-B462-639FADDE223A}" destId="{23D34CA7-D55A-4862-8F84-40E2B94445B1}" srcOrd="0" destOrd="0" presId="urn:microsoft.com/office/officeart/2005/8/layout/hierarchy2"/>
    <dgm:cxn modelId="{3910B1FF-E1A4-4D4A-8F38-3E0E54FD3C1B}" type="presParOf" srcId="{4B40BC57-C456-47BE-B462-639FADDE223A}" destId="{9E7E42B2-E4EF-4B5C-9201-FEC6D4890FDC}" srcOrd="1" destOrd="0" presId="urn:microsoft.com/office/officeart/2005/8/layout/hierarchy2"/>
    <dgm:cxn modelId="{122899C8-885A-48B0-A1E4-9A245CB97B2A}" type="presParOf" srcId="{A87D0553-45CE-4BE7-B0BF-3E36792FE6A1}" destId="{CBC5C9D9-55FB-4FF4-ABC8-1F2A401F552F}" srcOrd="4" destOrd="0" presId="urn:microsoft.com/office/officeart/2005/8/layout/hierarchy2"/>
    <dgm:cxn modelId="{212E53A5-BF12-4A3E-B1AC-5F1FD7659FB9}" type="presParOf" srcId="{CBC5C9D9-55FB-4FF4-ABC8-1F2A401F552F}" destId="{2D772AC4-59FB-46C0-AE19-6099C1045606}" srcOrd="0" destOrd="0" presId="urn:microsoft.com/office/officeart/2005/8/layout/hierarchy2"/>
    <dgm:cxn modelId="{6B887B7D-2263-4106-8722-491D2BF23278}" type="presParOf" srcId="{A87D0553-45CE-4BE7-B0BF-3E36792FE6A1}" destId="{DA4D6000-A290-43F4-A0CC-455A25B07F48}" srcOrd="5" destOrd="0" presId="urn:microsoft.com/office/officeart/2005/8/layout/hierarchy2"/>
    <dgm:cxn modelId="{BFE0136A-4C96-47D3-8ABC-F661486C9166}" type="presParOf" srcId="{DA4D6000-A290-43F4-A0CC-455A25B07F48}" destId="{A6CCB80E-3CFB-4EC7-A9B3-12CF7AFEA72F}" srcOrd="0" destOrd="0" presId="urn:microsoft.com/office/officeart/2005/8/layout/hierarchy2"/>
    <dgm:cxn modelId="{D0A69118-70DC-49CD-8E4A-905A31E1973B}" type="presParOf" srcId="{DA4D6000-A290-43F4-A0CC-455A25B07F48}" destId="{373190A9-5AC4-40DD-A985-92BD5579A99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669527-EB4B-4844-BE0E-1C7F5C5F6FBB}">
      <dsp:nvSpPr>
        <dsp:cNvPr id="0" name=""/>
        <dsp:cNvSpPr/>
      </dsp:nvSpPr>
      <dsp:spPr>
        <a:xfrm>
          <a:off x="0" y="0"/>
          <a:ext cx="8596312" cy="1164431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/>
            <a:t>Роли участников дистанционного обучения</a:t>
          </a:r>
          <a:endParaRPr lang="ru-RU" sz="3400" kern="1200" dirty="0"/>
        </a:p>
      </dsp:txBody>
      <dsp:txXfrm>
        <a:off x="0" y="0"/>
        <a:ext cx="8596312" cy="1164431"/>
      </dsp:txXfrm>
    </dsp:sp>
    <dsp:sp modelId="{5BB87B4E-7CD0-4316-8BBE-96362956F230}">
      <dsp:nvSpPr>
        <dsp:cNvPr id="0" name=""/>
        <dsp:cNvSpPr/>
      </dsp:nvSpPr>
      <dsp:spPr>
        <a:xfrm>
          <a:off x="0" y="1164431"/>
          <a:ext cx="4298155" cy="2445305"/>
        </a:xfrm>
        <a:prstGeom prst="rect">
          <a:avLst/>
        </a:prstGeom>
        <a:solidFill>
          <a:schemeClr val="accent2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3700" kern="1200" dirty="0" smtClean="0"/>
            <a:t>Учитель</a:t>
          </a:r>
        </a:p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Организатор учебной деятельности</a:t>
          </a:r>
        </a:p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/>
            <a:t>Сотрудник</a:t>
          </a:r>
        </a:p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/>
            <a:t>Эксперт</a:t>
          </a:r>
          <a:endParaRPr lang="ru-RU" sz="2400" kern="1200" dirty="0"/>
        </a:p>
      </dsp:txBody>
      <dsp:txXfrm>
        <a:off x="0" y="1164431"/>
        <a:ext cx="4298155" cy="2445305"/>
      </dsp:txXfrm>
    </dsp:sp>
    <dsp:sp modelId="{0E3BDAA7-E43E-4227-B028-9A0D02B2743D}">
      <dsp:nvSpPr>
        <dsp:cNvPr id="0" name=""/>
        <dsp:cNvSpPr/>
      </dsp:nvSpPr>
      <dsp:spPr>
        <a:xfrm>
          <a:off x="4298156" y="1164431"/>
          <a:ext cx="4298155" cy="2445305"/>
        </a:xfrm>
        <a:prstGeom prst="rect">
          <a:avLst/>
        </a:prstGeom>
        <a:solidFill>
          <a:schemeClr val="accent2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4200" kern="1200" dirty="0" smtClean="0"/>
            <a:t>Ученик</a:t>
          </a:r>
        </a:p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/>
            <a:t>Обучается самостоятельно</a:t>
          </a:r>
        </a:p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/>
            <a:t>Иметь стимул к обучению</a:t>
          </a:r>
        </a:p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/>
            <a:t>Участвовать в обучении</a:t>
          </a:r>
          <a:endParaRPr lang="ru-RU" sz="2400" kern="1200" dirty="0"/>
        </a:p>
      </dsp:txBody>
      <dsp:txXfrm>
        <a:off x="4298156" y="1164431"/>
        <a:ext cx="4298155" cy="2445305"/>
      </dsp:txXfrm>
    </dsp:sp>
    <dsp:sp modelId="{56422CF0-1C84-45F2-8849-E63EDFDD25F5}">
      <dsp:nvSpPr>
        <dsp:cNvPr id="0" name=""/>
        <dsp:cNvSpPr/>
      </dsp:nvSpPr>
      <dsp:spPr>
        <a:xfrm>
          <a:off x="0" y="3609736"/>
          <a:ext cx="8596312" cy="271700"/>
        </a:xfrm>
        <a:prstGeom prst="rect">
          <a:avLst/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DCA11D-039F-443E-AB38-0359ED8FAD40}">
      <dsp:nvSpPr>
        <dsp:cNvPr id="0" name=""/>
        <dsp:cNvSpPr/>
      </dsp:nvSpPr>
      <dsp:spPr>
        <a:xfrm>
          <a:off x="320974" y="1823624"/>
          <a:ext cx="3144986" cy="157249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/>
            <a:t>Сыдык Мухамеджанов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(1924 – 1991) </a:t>
          </a:r>
          <a:endParaRPr lang="kk-KZ" sz="2400" kern="1200" dirty="0" smtClean="0"/>
        </a:p>
      </dsp:txBody>
      <dsp:txXfrm>
        <a:off x="367031" y="1869681"/>
        <a:ext cx="3052872" cy="1480379"/>
      </dsp:txXfrm>
    </dsp:sp>
    <dsp:sp modelId="{649558BB-C0FE-47D6-BF04-3141A99C1A0A}">
      <dsp:nvSpPr>
        <dsp:cNvPr id="0" name=""/>
        <dsp:cNvSpPr/>
      </dsp:nvSpPr>
      <dsp:spPr>
        <a:xfrm rot="18524557">
          <a:off x="3029140" y="1672081"/>
          <a:ext cx="2334833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334833" y="27246"/>
              </a:lnTo>
            </a:path>
          </a:pathLst>
        </a:custGeom>
        <a:noFill/>
        <a:ln w="19050" cap="rnd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4138186" y="1640956"/>
        <a:ext cx="116741" cy="116741"/>
      </dsp:txXfrm>
    </dsp:sp>
    <dsp:sp modelId="{2E4A0F51-D768-4F8B-9371-6C67DDD79B52}">
      <dsp:nvSpPr>
        <dsp:cNvPr id="0" name=""/>
        <dsp:cNvSpPr/>
      </dsp:nvSpPr>
      <dsp:spPr>
        <a:xfrm>
          <a:off x="4927153" y="2536"/>
          <a:ext cx="3144986" cy="157249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/>
            <a:t>Классик казахской музыки</a:t>
          </a:r>
          <a:endParaRPr lang="ru-RU" sz="2000" kern="1200" dirty="0"/>
        </a:p>
      </dsp:txBody>
      <dsp:txXfrm>
        <a:off x="4973210" y="48593"/>
        <a:ext cx="3052872" cy="1480379"/>
      </dsp:txXfrm>
    </dsp:sp>
    <dsp:sp modelId="{C1A0ED8F-5522-47BF-890F-74D2E33A581D}">
      <dsp:nvSpPr>
        <dsp:cNvPr id="0" name=""/>
        <dsp:cNvSpPr/>
      </dsp:nvSpPr>
      <dsp:spPr>
        <a:xfrm rot="21570071">
          <a:off x="3465933" y="2576264"/>
          <a:ext cx="1461247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461247" y="27246"/>
              </a:lnTo>
            </a:path>
          </a:pathLst>
        </a:custGeom>
        <a:noFill/>
        <a:ln w="19050" cap="rnd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160026" y="2566979"/>
        <a:ext cx="73062" cy="73062"/>
      </dsp:txXfrm>
    </dsp:sp>
    <dsp:sp modelId="{23D34CA7-D55A-4862-8F84-40E2B94445B1}">
      <dsp:nvSpPr>
        <dsp:cNvPr id="0" name=""/>
        <dsp:cNvSpPr/>
      </dsp:nvSpPr>
      <dsp:spPr>
        <a:xfrm>
          <a:off x="4927153" y="1810903"/>
          <a:ext cx="3144986" cy="157249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/>
            <a:t>Казахский советский композитор</a:t>
          </a:r>
          <a:endParaRPr lang="ru-RU" sz="2000" kern="1200" dirty="0"/>
        </a:p>
      </dsp:txBody>
      <dsp:txXfrm>
        <a:off x="4973210" y="1856960"/>
        <a:ext cx="3052872" cy="1480379"/>
      </dsp:txXfrm>
    </dsp:sp>
    <dsp:sp modelId="{CBC5C9D9-55FB-4FF4-ABC8-1F2A401F552F}">
      <dsp:nvSpPr>
        <dsp:cNvPr id="0" name=""/>
        <dsp:cNvSpPr/>
      </dsp:nvSpPr>
      <dsp:spPr>
        <a:xfrm rot="3038260">
          <a:off x="3043604" y="3475369"/>
          <a:ext cx="2309365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309365" y="27246"/>
              </a:lnTo>
            </a:path>
          </a:pathLst>
        </a:custGeom>
        <a:noFill/>
        <a:ln w="19050" cap="rnd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4140552" y="3444881"/>
        <a:ext cx="115468" cy="115468"/>
      </dsp:txXfrm>
    </dsp:sp>
    <dsp:sp modelId="{A6CCB80E-3CFB-4EC7-A9B3-12CF7AFEA72F}">
      <dsp:nvSpPr>
        <dsp:cNvPr id="0" name=""/>
        <dsp:cNvSpPr/>
      </dsp:nvSpPr>
      <dsp:spPr>
        <a:xfrm>
          <a:off x="4930612" y="3609112"/>
          <a:ext cx="3144986" cy="157249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/>
            <a:t>Оперы, симфоний, концерты, песни, музыку к драматическим спектаклям и кинофильмам</a:t>
          </a:r>
          <a:endParaRPr lang="ru-RU" sz="2000" kern="1200" dirty="0"/>
        </a:p>
      </dsp:txBody>
      <dsp:txXfrm>
        <a:off x="4976669" y="3655169"/>
        <a:ext cx="3052872" cy="14803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5343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378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856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535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275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93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513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886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549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5177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97588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5946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0175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2937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3239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680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2CAAB-C0C2-4119-91B7-810E82D8CE0C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AAB3157-4C94-40AF-B905-86EB54F800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9459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C%D0%B8%D1%85%D0%B0%D0%BB%D0%BA%D0%BE%D0%B2,_%D0%A1%D0%B5%D1%80%D0%B3%D0%B5%D0%B9_%D0%92%D0%BB%D0%B0%D0%B4%D0%B8%D0%BC%D0%B8%D1%80%D0%BE%D0%B2%D0%B8%D1%87" TargetMode="External"/><Relationship Id="rId7" Type="http://schemas.openxmlformats.org/officeDocument/2006/relationships/image" Target="../media/image7.jpg"/><Relationship Id="rId2" Type="http://schemas.openxmlformats.org/officeDocument/2006/relationships/hyperlink" Target="https://ru.wikipedia.org/wiki/%D0%A1%D0%B5%D0%BB%D0%B8%D0%B2%D0%B0%D0%BD%D0%BE%D0%B2,_%D0%92%D0%B0%D0%BB%D0%B5%D0%BD%D1%82%D0%B8%D0%BD_%D0%98%D0%B2%D0%B0%D0%BD%D0%BE%D0%B2%D0%B8%D1%8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/index.php?title=%D0%92%D0%B5%D1%80%D0%BD%D1%8B%D0%B5_%D0%B4%D1%80%D1%83%D0%B7%D1%8C%D1%8F_(%D0%B2%D0%BE%D0%BA%D0%B0%D0%BB%D1%8C%D0%BD%D0%BE-%D0%B8%D0%BD%D1%81%D1%82%D1%80%D1%83%D0%BC%D0%B5%D0%BD%D1%82%D0%B0%D0%BB%D1%8C%D0%BD%D1%8B%D0%B9_%D0%B0%D0%BD%D1%81%D0%B0%D0%BC%D0%B1%D0%BB%D1%8C)&amp;action=edit&amp;redlink=1" TargetMode="External"/><Relationship Id="rId5" Type="http://schemas.openxmlformats.org/officeDocument/2006/relationships/hyperlink" Target="https://ru.wikipedia.org/wiki/%D0%92%D0%BE%D0%BA%D0%B0%D0%BB%D1%8C%D0%BD%D0%BE-%D0%B8%D0%BD%D1%81%D1%82%D1%80%D1%83%D0%BC%D0%B5%D0%BD%D1%82%D0%B0%D0%BB%D1%8C%D0%BD%D1%8B%D0%B9_%D0%B0%D0%BD%D1%81%D0%B0%D0%BC%D0%B1%D0%BB%D1%8C" TargetMode="External"/><Relationship Id="rId4" Type="http://schemas.openxmlformats.org/officeDocument/2006/relationships/hyperlink" Target="https://ru.wikipedia.org/wiki/%D0%91%D0%BE%D0%BB%D1%8C%D1%88%D0%BE%D0%B5_%D0%BA%D0%BE%D1%81%D0%BC%D0%B8%D1%87%D0%B5%D1%81%D0%BA%D0%BE%D0%B5_%D0%BF%D1%83%D1%82%D0%B5%D1%88%D0%B5%D1%81%D1%82%D0%B2%D0%B8%D0%B5#cite_note-mihalkov-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>
                <a:solidFill>
                  <a:schemeClr val="accent1"/>
                </a:solidFill>
              </a:rPr>
              <a:t>Дистанционное обучение</a:t>
            </a:r>
            <a:r>
              <a:rPr lang="ru-RU" dirty="0"/>
              <a:t> (ДО) — взаимодействие учителя и учащихся между собой на расстоянии, отражающее все присущие учебному процессу компоненты (цели, содержание, методы, организационные формы, средства обучения) и реализуемое специфичными средствами Интернет-технологий или другими средствами, предусматривающими </a:t>
            </a:r>
            <a:r>
              <a:rPr lang="ru-RU" dirty="0" smtClean="0"/>
              <a:t>интерактивность.</a:t>
            </a:r>
            <a:endParaRPr lang="ru-RU" dirty="0"/>
          </a:p>
          <a:p>
            <a:r>
              <a:rPr lang="ru-RU" dirty="0"/>
              <a:t>Дистанционное обучение — это самостоятельная форма обучения, информационные технологии в дистанционном обучении являются ведущим </a:t>
            </a:r>
            <a:r>
              <a:rPr lang="ru-RU" dirty="0" smtClean="0"/>
              <a:t>средством.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981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8738404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7022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64263"/>
            <a:ext cx="8596668" cy="1542167"/>
          </a:xfrm>
        </p:spPr>
        <p:txBody>
          <a:bodyPr/>
          <a:lstStyle/>
          <a:p>
            <a:r>
              <a:rPr lang="ru-RU" b="1" dirty="0"/>
              <a:t>Проект создан в целях</a:t>
            </a:r>
            <a:r>
              <a:rPr lang="ru-RU" dirty="0"/>
              <a:t> централизации данных учебного процесса образовательных школ </a:t>
            </a:r>
            <a:r>
              <a:rPr lang="ru-RU" dirty="0" err="1"/>
              <a:t>Мангистауской</a:t>
            </a:r>
            <a:r>
              <a:rPr lang="ru-RU" dirty="0"/>
              <a:t> области (контингент школ, журналы в электронном формате, расписание, успеваемость учащихся, личные анкеты, родительский доступ и т.д.) путем приспособления к единому формату формирования ресурсов учебно-образовательного </a:t>
            </a:r>
            <a:r>
              <a:rPr lang="ru-RU" dirty="0" smtClean="0"/>
              <a:t>контингента.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695" y="627307"/>
            <a:ext cx="4552950" cy="76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7334" y="4506095"/>
            <a:ext cx="88166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 </a:t>
            </a:r>
            <a:r>
              <a:rPr lang="ru-RU" dirty="0" err="1"/>
              <a:t>Opiq</a:t>
            </a:r>
            <a:r>
              <a:rPr lang="ru-RU" dirty="0"/>
              <a:t> – это услуга, где одна лицензия открывает доступ ко всем 75+ имеющимся в Библиотеке учебным комплектам, которые включают как материал учебника, так и рабочей тетради. 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695" y="3612302"/>
            <a:ext cx="1514475" cy="81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77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k-KZ" dirty="0" smtClean="0"/>
              <a:t>Путешествие в космос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k-KZ" dirty="0" smtClean="0"/>
              <a:t>Рахманова Айкенже Кузембаевна</a:t>
            </a:r>
          </a:p>
          <a:p>
            <a:r>
              <a:rPr lang="en-US" dirty="0" smtClean="0"/>
              <a:t>4 </a:t>
            </a:r>
            <a:r>
              <a:rPr lang="kk-KZ" dirty="0" smtClean="0"/>
              <a:t>класс </a:t>
            </a:r>
            <a:r>
              <a:rPr lang="en-US" dirty="0" smtClean="0"/>
              <a:t>‘</a:t>
            </a:r>
            <a:r>
              <a:rPr lang="kk-KZ" dirty="0" smtClean="0"/>
              <a:t>Музыка</a:t>
            </a:r>
            <a:r>
              <a:rPr lang="en-US" dirty="0" smtClean="0"/>
              <a:t>’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381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/>
              <a:t>Цель урока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k-KZ" sz="2800" dirty="0" smtClean="0"/>
              <a:t>Исполнить песню соблюдая правила пение </a:t>
            </a:r>
          </a:p>
          <a:p>
            <a:r>
              <a:rPr lang="kk-KZ" sz="2800" dirty="0" smtClean="0"/>
              <a:t>Познокомиться с новым произведением 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748" y="4297660"/>
            <a:ext cx="3600400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49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/>
              <a:t>Это интересно!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779589"/>
            <a:ext cx="8596668" cy="3880773"/>
          </a:xfrm>
        </p:spPr>
        <p:txBody>
          <a:bodyPr/>
          <a:lstStyle/>
          <a:p>
            <a:r>
              <a:rPr lang="kk-KZ" dirty="0" smtClean="0"/>
              <a:t>Во все века люди с интересом смотрели на звездное небо. Наши предки наблюдали за движением небесных светил. </a:t>
            </a:r>
          </a:p>
          <a:p>
            <a:r>
              <a:rPr lang="kk-KZ" dirty="0" smtClean="0"/>
              <a:t>В </a:t>
            </a:r>
            <a:r>
              <a:rPr lang="en-US" dirty="0" smtClean="0"/>
              <a:t>XVI-XVII </a:t>
            </a:r>
            <a:r>
              <a:rPr lang="kk-KZ" dirty="0" smtClean="0"/>
              <a:t>веках среди народа существовали профессионалы-вычислители. Они дали прогноз погоды определяли время сезонных работ. </a:t>
            </a:r>
          </a:p>
          <a:p>
            <a:r>
              <a:rPr lang="kk-KZ" dirty="0" smtClean="0"/>
              <a:t>Карту звездного неба казахи обычно открывают полярной звездой, игравшей важную роль в их жизни. Передвигаясь в ночное время казахи ориентировались по ней.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691" y="4136256"/>
            <a:ext cx="5231621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31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Услышавший голос земли - Новости Казахстана - свежие, актуальные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575" y="330200"/>
            <a:ext cx="3810000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57575" y="5422900"/>
            <a:ext cx="4108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Сыдык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ухамеджанов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21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5419621"/>
              </p:ext>
            </p:extLst>
          </p:nvPr>
        </p:nvGraphicFramePr>
        <p:xfrm>
          <a:off x="817563" y="660400"/>
          <a:ext cx="8596312" cy="5194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436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Оратория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Оратория – крупное музыкальное произведение для хора</a:t>
            </a:r>
            <a:r>
              <a:rPr lang="kk-KZ" sz="2800" dirty="0" smtClean="0"/>
              <a:t>, солистов и оркестра.</a:t>
            </a:r>
          </a:p>
          <a:p>
            <a:endParaRPr lang="kk-KZ" dirty="0"/>
          </a:p>
          <a:p>
            <a:endParaRPr lang="kk-KZ" dirty="0" smtClean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4367" y="3619501"/>
            <a:ext cx="3553077" cy="20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90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3834" y="1436689"/>
            <a:ext cx="8596668" cy="3880773"/>
          </a:xfrm>
        </p:spPr>
        <p:txBody>
          <a:bodyPr/>
          <a:lstStyle/>
          <a:p>
            <a:r>
              <a:rPr lang="ru-RU" b="1" dirty="0"/>
              <a:t>«Большое космическое путешествие»</a:t>
            </a:r>
            <a:r>
              <a:rPr lang="ru-RU" dirty="0"/>
              <a:t> — советский детский фантастико-приключенческий фильм, поставленный в 1974 году </a:t>
            </a:r>
            <a:r>
              <a:rPr lang="ru-RU" u="sng" dirty="0">
                <a:hlinkClick r:id="rId2" tooltip="Селиванов, Валентин Иванович"/>
              </a:rPr>
              <a:t>Валентином Селивановым</a:t>
            </a:r>
            <a:r>
              <a:rPr lang="ru-RU" dirty="0"/>
              <a:t> по пьесе </a:t>
            </a:r>
            <a:r>
              <a:rPr lang="ru-RU" u="sng" dirty="0">
                <a:hlinkClick r:id="rId3" tooltip="Михалков, Сергей Владимирович"/>
              </a:rPr>
              <a:t>Сергея Михалкова</a:t>
            </a:r>
            <a:r>
              <a:rPr lang="ru-RU" dirty="0"/>
              <a:t> «Первая тройка, или Год 2001-й…» (1970)</a:t>
            </a:r>
            <a:r>
              <a:rPr lang="ru-RU" u="sng" baseline="30000" dirty="0">
                <a:hlinkClick r:id="rId4"/>
              </a:rPr>
              <a:t>[1]</a:t>
            </a:r>
            <a:r>
              <a:rPr lang="ru-RU" dirty="0"/>
              <a:t>. </a:t>
            </a:r>
            <a:endParaRPr lang="en-US" dirty="0" smtClean="0"/>
          </a:p>
          <a:p>
            <a:r>
              <a:rPr lang="ru-RU" dirty="0"/>
              <a:t>Композитором Алексеем Рыбниковым и поэтом Игорем </a:t>
            </a:r>
            <a:r>
              <a:rPr lang="ru-RU" dirty="0" err="1"/>
              <a:t>Кохановским</a:t>
            </a:r>
            <a:r>
              <a:rPr lang="ru-RU" dirty="0"/>
              <a:t> для фильма были написаны несколько песен, первоначально исполненных </a:t>
            </a:r>
            <a:r>
              <a:rPr lang="ru-RU" u="sng" dirty="0">
                <a:hlinkClick r:id="rId5" tooltip="Вокально-инструментальный ансамбль"/>
              </a:rPr>
              <a:t>вокально-инструментальным ансамблем</a:t>
            </a:r>
            <a:r>
              <a:rPr lang="ru-RU" dirty="0"/>
              <a:t> «</a:t>
            </a:r>
            <a:r>
              <a:rPr lang="ru-RU" u="sng" dirty="0">
                <a:hlinkClick r:id="rId6" tooltip="Верные друзья (вокально-инструментальный ансамбль) (страница отсутствует)"/>
              </a:rPr>
              <a:t>Верные друзья</a:t>
            </a:r>
            <a:r>
              <a:rPr lang="ru-RU" dirty="0"/>
              <a:t>». Песни быстро приобрели самостоятельную популярность — уже в год премьеры «Большого космического путешествия»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536" y="4245899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37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Ты мне веришь</a:t>
            </a:r>
            <a:r>
              <a:rPr lang="kk-KZ" b="1" dirty="0"/>
              <a:t>?</a:t>
            </a:r>
            <a:endParaRPr lang="ru-RU" b="1" dirty="0"/>
          </a:p>
        </p:txBody>
      </p:sp>
      <p:pic>
        <p:nvPicPr>
          <p:cNvPr id="4" name="Я заметила однажды - Большое космическое путешествие [360p]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77863" y="2341563"/>
            <a:ext cx="8596312" cy="3519487"/>
          </a:xfrm>
        </p:spPr>
      </p:pic>
    </p:spTree>
    <p:extLst>
      <p:ext uri="{BB962C8B-B14F-4D97-AF65-F5344CB8AC3E}">
        <p14:creationId xmlns:p14="http://schemas.microsoft.com/office/powerpoint/2010/main" val="236294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43939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араоке для детей - Ты мне веришь или нет_ (Из к_ф _Большое космическое путешествие_) [360p](1)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31863" y="1295400"/>
            <a:ext cx="8596312" cy="4594225"/>
          </a:xfrm>
        </p:spPr>
      </p:pic>
    </p:spTree>
    <p:extLst>
      <p:ext uri="{BB962C8B-B14F-4D97-AF65-F5344CB8AC3E}">
        <p14:creationId xmlns:p14="http://schemas.microsoft.com/office/powerpoint/2010/main" val="114952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42900"/>
            <a:ext cx="8596668" cy="812800"/>
          </a:xfrm>
        </p:spPr>
        <p:txBody>
          <a:bodyPr/>
          <a:lstStyle/>
          <a:p>
            <a:r>
              <a:rPr lang="kk-KZ" dirty="0" smtClean="0"/>
              <a:t>Текст песни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8800" y="216694"/>
            <a:ext cx="3733800" cy="6806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21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6032</TotalTime>
  <Words>198</Words>
  <Application>Microsoft Office PowerPoint</Application>
  <PresentationFormat>Широкоэкранный</PresentationFormat>
  <Paragraphs>36</Paragraphs>
  <Slides>13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Times New Roman</vt:lpstr>
      <vt:lpstr>Trebuchet MS</vt:lpstr>
      <vt:lpstr>Wingdings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Путешествие в космос</vt:lpstr>
      <vt:lpstr>Цель урока:</vt:lpstr>
      <vt:lpstr>Это интересно!</vt:lpstr>
      <vt:lpstr>Презентация PowerPoint</vt:lpstr>
      <vt:lpstr>Презентация PowerPoint</vt:lpstr>
      <vt:lpstr>Оратория </vt:lpstr>
      <vt:lpstr>Презентация PowerPoint</vt:lpstr>
      <vt:lpstr>Ты мне веришь?</vt:lpstr>
      <vt:lpstr>Презентация PowerPoint</vt:lpstr>
      <vt:lpstr>Текст песни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в космос</dc:title>
  <dc:creator>Пользователь</dc:creator>
  <cp:lastModifiedBy>Пользователь</cp:lastModifiedBy>
  <cp:revision>17</cp:revision>
  <dcterms:created xsi:type="dcterms:W3CDTF">2020-04-08T09:45:24Z</dcterms:created>
  <dcterms:modified xsi:type="dcterms:W3CDTF">2020-08-18T07:52:59Z</dcterms:modified>
</cp:coreProperties>
</file>